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5" r:id="rId4"/>
    <p:sldId id="258" r:id="rId5"/>
    <p:sldId id="263" r:id="rId6"/>
    <p:sldId id="264" r:id="rId7"/>
    <p:sldId id="266" r:id="rId8"/>
    <p:sldId id="260" r:id="rId9"/>
    <p:sldId id="261" r:id="rId1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EDC80-AA88-4407-B4A8-A3E99DDDC9A7}"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EF4717B5-4EA2-4113-8F16-3283F6C34B56}">
      <dgm:prSet/>
      <dgm:spPr/>
      <dgm:t>
        <a:bodyPr/>
        <a:lstStyle/>
        <a:p>
          <a:pPr algn="ctr" rtl="0"/>
          <a:r>
            <a:rPr lang="nl-NL" dirty="0" smtClean="0"/>
            <a:t>Thema LEVEN 2</a:t>
          </a:r>
          <a:endParaRPr lang="nl-NL" dirty="0"/>
        </a:p>
      </dgm:t>
    </dgm:pt>
    <dgm:pt modelId="{CAC1A2D9-6E52-48DD-94FD-C66D76010BD1}" type="parTrans" cxnId="{10097343-EA85-4730-8842-44F8300EA790}">
      <dgm:prSet/>
      <dgm:spPr/>
      <dgm:t>
        <a:bodyPr/>
        <a:lstStyle/>
        <a:p>
          <a:endParaRPr lang="nl-NL"/>
        </a:p>
      </dgm:t>
    </dgm:pt>
    <dgm:pt modelId="{C20E75AA-4A7F-46D0-97A4-CD734D2FD6B3}" type="sibTrans" cxnId="{10097343-EA85-4730-8842-44F8300EA790}">
      <dgm:prSet/>
      <dgm:spPr/>
      <dgm:t>
        <a:bodyPr/>
        <a:lstStyle/>
        <a:p>
          <a:endParaRPr lang="nl-NL"/>
        </a:p>
      </dgm:t>
    </dgm:pt>
    <dgm:pt modelId="{793E4C9D-26EE-4F77-A3C5-9F704B058ED6}" type="pres">
      <dgm:prSet presAssocID="{62BEDC80-AA88-4407-B4A8-A3E99DDDC9A7}" presName="linear" presStyleCnt="0">
        <dgm:presLayoutVars>
          <dgm:animLvl val="lvl"/>
          <dgm:resizeHandles val="exact"/>
        </dgm:presLayoutVars>
      </dgm:prSet>
      <dgm:spPr/>
      <dgm:t>
        <a:bodyPr/>
        <a:lstStyle/>
        <a:p>
          <a:endParaRPr lang="nl-NL"/>
        </a:p>
      </dgm:t>
    </dgm:pt>
    <dgm:pt modelId="{3746D5E9-7915-4D06-B81C-47BB31852B93}" type="pres">
      <dgm:prSet presAssocID="{EF4717B5-4EA2-4113-8F16-3283F6C34B56}" presName="parentText" presStyleLbl="node1" presStyleIdx="0" presStyleCnt="1" custLinFactNeighborX="-116" custLinFactNeighborY="-79619">
        <dgm:presLayoutVars>
          <dgm:chMax val="0"/>
          <dgm:bulletEnabled val="1"/>
        </dgm:presLayoutVars>
      </dgm:prSet>
      <dgm:spPr/>
      <dgm:t>
        <a:bodyPr/>
        <a:lstStyle/>
        <a:p>
          <a:endParaRPr lang="nl-NL"/>
        </a:p>
      </dgm:t>
    </dgm:pt>
  </dgm:ptLst>
  <dgm:cxnLst>
    <dgm:cxn modelId="{6F78B61B-8AC3-4C63-AD0B-81B67A20428A}" type="presOf" srcId="{EF4717B5-4EA2-4113-8F16-3283F6C34B56}" destId="{3746D5E9-7915-4D06-B81C-47BB31852B93}" srcOrd="0" destOrd="0" presId="urn:microsoft.com/office/officeart/2005/8/layout/vList2"/>
    <dgm:cxn modelId="{10097343-EA85-4730-8842-44F8300EA790}" srcId="{62BEDC80-AA88-4407-B4A8-A3E99DDDC9A7}" destId="{EF4717B5-4EA2-4113-8F16-3283F6C34B56}" srcOrd="0" destOrd="0" parTransId="{CAC1A2D9-6E52-48DD-94FD-C66D76010BD1}" sibTransId="{C20E75AA-4A7F-46D0-97A4-CD734D2FD6B3}"/>
    <dgm:cxn modelId="{DDB74BF1-AD94-4838-8707-5006A69C201D}" type="presOf" srcId="{62BEDC80-AA88-4407-B4A8-A3E99DDDC9A7}" destId="{793E4C9D-26EE-4F77-A3C5-9F704B058ED6}" srcOrd="0" destOrd="0" presId="urn:microsoft.com/office/officeart/2005/8/layout/vList2"/>
    <dgm:cxn modelId="{58F38CB3-E2A8-4AAC-B55E-0EADC3E2AF74}" type="presParOf" srcId="{793E4C9D-26EE-4F77-A3C5-9F704B058ED6}" destId="{3746D5E9-7915-4D06-B81C-47BB31852B9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B7FCBE-65DD-4961-AB1F-9B2FF34457DD}"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nl-NL"/>
        </a:p>
      </dgm:t>
    </dgm:pt>
    <dgm:pt modelId="{D51ACE01-7592-43E1-AB76-E3220B7B7CA8}">
      <dgm:prSet/>
      <dgm:spPr/>
      <dgm:t>
        <a:bodyPr/>
        <a:lstStyle/>
        <a:p>
          <a:pPr rtl="0"/>
          <a:r>
            <a:rPr lang="nl-NL" dirty="0" smtClean="0"/>
            <a:t>Homeopathisch principe: je bestrijdt de ziekte met een middel dat hetzelfde effect heeft.</a:t>
          </a:r>
          <a:endParaRPr lang="nl-NL" dirty="0"/>
        </a:p>
      </dgm:t>
    </dgm:pt>
    <dgm:pt modelId="{2A9637F3-BA51-4F20-98B5-B8CC0ED1717B}" type="parTrans" cxnId="{E3C118FE-3C44-4412-927C-076D1919CD84}">
      <dgm:prSet/>
      <dgm:spPr/>
      <dgm:t>
        <a:bodyPr/>
        <a:lstStyle/>
        <a:p>
          <a:endParaRPr lang="nl-NL"/>
        </a:p>
      </dgm:t>
    </dgm:pt>
    <dgm:pt modelId="{D5691295-64F0-4F25-BBEA-500A682056C2}" type="sibTrans" cxnId="{E3C118FE-3C44-4412-927C-076D1919CD84}">
      <dgm:prSet/>
      <dgm:spPr/>
      <dgm:t>
        <a:bodyPr/>
        <a:lstStyle/>
        <a:p>
          <a:endParaRPr lang="nl-NL"/>
        </a:p>
      </dgm:t>
    </dgm:pt>
    <dgm:pt modelId="{25539B18-6004-44B9-A214-DF6D4B2AC560}">
      <dgm:prSet/>
      <dgm:spPr/>
      <dgm:t>
        <a:bodyPr/>
        <a:lstStyle/>
        <a:p>
          <a:pPr rtl="0"/>
          <a:r>
            <a:rPr lang="nl-NL" smtClean="0"/>
            <a:t>Voorbeelden: verkoudheid – ui; slapeloosheid – cafeïne; koorts – kinine   </a:t>
          </a:r>
          <a:endParaRPr lang="nl-NL"/>
        </a:p>
      </dgm:t>
    </dgm:pt>
    <dgm:pt modelId="{324EF7E2-D65F-4BF0-8F5F-19C3B1B2098C}" type="parTrans" cxnId="{8DD655C9-24FF-474F-B42F-FEAAABB87BF8}">
      <dgm:prSet/>
      <dgm:spPr/>
      <dgm:t>
        <a:bodyPr/>
        <a:lstStyle/>
        <a:p>
          <a:endParaRPr lang="nl-NL"/>
        </a:p>
      </dgm:t>
    </dgm:pt>
    <dgm:pt modelId="{605AC5FE-54BD-43D3-9661-540965E22F22}" type="sibTrans" cxnId="{8DD655C9-24FF-474F-B42F-FEAAABB87BF8}">
      <dgm:prSet/>
      <dgm:spPr/>
      <dgm:t>
        <a:bodyPr/>
        <a:lstStyle/>
        <a:p>
          <a:endParaRPr lang="nl-NL"/>
        </a:p>
      </dgm:t>
    </dgm:pt>
    <dgm:pt modelId="{909DFA14-F167-44AD-A49C-F8F3648938A4}">
      <dgm:prSet/>
      <dgm:spPr/>
      <dgm:t>
        <a:bodyPr/>
        <a:lstStyle/>
        <a:p>
          <a:pPr rtl="0"/>
          <a:r>
            <a:rPr lang="nl-NL" smtClean="0"/>
            <a:t>Medicijnen: verdunningen. Werkzaamheid blijft - bijwerking afwezig</a:t>
          </a:r>
          <a:endParaRPr lang="nl-NL"/>
        </a:p>
      </dgm:t>
    </dgm:pt>
    <dgm:pt modelId="{9775DE77-912E-40DD-A124-711353D26A11}" type="parTrans" cxnId="{C545325D-43FE-4F63-842E-17481F5E5311}">
      <dgm:prSet/>
      <dgm:spPr/>
      <dgm:t>
        <a:bodyPr/>
        <a:lstStyle/>
        <a:p>
          <a:endParaRPr lang="nl-NL"/>
        </a:p>
      </dgm:t>
    </dgm:pt>
    <dgm:pt modelId="{BC1DD1F3-9EDE-4D65-963D-49FAB50DDA40}" type="sibTrans" cxnId="{C545325D-43FE-4F63-842E-17481F5E5311}">
      <dgm:prSet/>
      <dgm:spPr/>
      <dgm:t>
        <a:bodyPr/>
        <a:lstStyle/>
        <a:p>
          <a:endParaRPr lang="nl-NL"/>
        </a:p>
      </dgm:t>
    </dgm:pt>
    <dgm:pt modelId="{9FC242C3-8167-4405-B2B7-9F0F46047DE4}">
      <dgm:prSet/>
      <dgm:spPr/>
      <dgm:t>
        <a:bodyPr/>
        <a:lstStyle/>
        <a:p>
          <a:pPr rtl="0"/>
          <a:r>
            <a:rPr lang="nl-NL" smtClean="0"/>
            <a:t>Verdunnen = potentiëren</a:t>
          </a:r>
          <a:endParaRPr lang="nl-NL"/>
        </a:p>
      </dgm:t>
    </dgm:pt>
    <dgm:pt modelId="{1D048A5C-CDB1-4B22-95C3-264C4E8A657F}" type="parTrans" cxnId="{28AED433-3672-4106-8394-2F49C1F0187F}">
      <dgm:prSet/>
      <dgm:spPr/>
      <dgm:t>
        <a:bodyPr/>
        <a:lstStyle/>
        <a:p>
          <a:endParaRPr lang="nl-NL"/>
        </a:p>
      </dgm:t>
    </dgm:pt>
    <dgm:pt modelId="{3D1A181F-6E52-42CE-8CDF-69E136257D4F}" type="sibTrans" cxnId="{28AED433-3672-4106-8394-2F49C1F0187F}">
      <dgm:prSet/>
      <dgm:spPr/>
      <dgm:t>
        <a:bodyPr/>
        <a:lstStyle/>
        <a:p>
          <a:endParaRPr lang="nl-NL"/>
        </a:p>
      </dgm:t>
    </dgm:pt>
    <dgm:pt modelId="{AE1B5900-09A9-4A88-9278-497B03393B4E}" type="pres">
      <dgm:prSet presAssocID="{9AB7FCBE-65DD-4961-AB1F-9B2FF34457DD}" presName="vert0" presStyleCnt="0">
        <dgm:presLayoutVars>
          <dgm:dir/>
          <dgm:animOne val="branch"/>
          <dgm:animLvl val="lvl"/>
        </dgm:presLayoutVars>
      </dgm:prSet>
      <dgm:spPr/>
      <dgm:t>
        <a:bodyPr/>
        <a:lstStyle/>
        <a:p>
          <a:endParaRPr lang="nl-NL"/>
        </a:p>
      </dgm:t>
    </dgm:pt>
    <dgm:pt modelId="{1B446769-6763-4A6B-AD3D-86C37E325425}" type="pres">
      <dgm:prSet presAssocID="{D51ACE01-7592-43E1-AB76-E3220B7B7CA8}" presName="thickLine" presStyleLbl="alignNode1" presStyleIdx="0" presStyleCnt="4"/>
      <dgm:spPr/>
    </dgm:pt>
    <dgm:pt modelId="{FC613DCC-343E-4EBB-A370-A9613B09B568}" type="pres">
      <dgm:prSet presAssocID="{D51ACE01-7592-43E1-AB76-E3220B7B7CA8}" presName="horz1" presStyleCnt="0"/>
      <dgm:spPr/>
    </dgm:pt>
    <dgm:pt modelId="{1530E2A0-3856-4759-B6AA-E1479D207E67}" type="pres">
      <dgm:prSet presAssocID="{D51ACE01-7592-43E1-AB76-E3220B7B7CA8}" presName="tx1" presStyleLbl="revTx" presStyleIdx="0" presStyleCnt="4"/>
      <dgm:spPr/>
      <dgm:t>
        <a:bodyPr/>
        <a:lstStyle/>
        <a:p>
          <a:endParaRPr lang="nl-NL"/>
        </a:p>
      </dgm:t>
    </dgm:pt>
    <dgm:pt modelId="{9305088C-55F8-45A1-A0D8-140A2897E59B}" type="pres">
      <dgm:prSet presAssocID="{D51ACE01-7592-43E1-AB76-E3220B7B7CA8}" presName="vert1" presStyleCnt="0"/>
      <dgm:spPr/>
    </dgm:pt>
    <dgm:pt modelId="{62F7A217-56E9-4740-848D-562321780857}" type="pres">
      <dgm:prSet presAssocID="{25539B18-6004-44B9-A214-DF6D4B2AC560}" presName="thickLine" presStyleLbl="alignNode1" presStyleIdx="1" presStyleCnt="4"/>
      <dgm:spPr/>
    </dgm:pt>
    <dgm:pt modelId="{2DAC0BC7-C754-4EAB-86EE-30F4B58553F9}" type="pres">
      <dgm:prSet presAssocID="{25539B18-6004-44B9-A214-DF6D4B2AC560}" presName="horz1" presStyleCnt="0"/>
      <dgm:spPr/>
    </dgm:pt>
    <dgm:pt modelId="{56832029-DD0D-4901-8228-3AE3AD37F034}" type="pres">
      <dgm:prSet presAssocID="{25539B18-6004-44B9-A214-DF6D4B2AC560}" presName="tx1" presStyleLbl="revTx" presStyleIdx="1" presStyleCnt="4"/>
      <dgm:spPr/>
      <dgm:t>
        <a:bodyPr/>
        <a:lstStyle/>
        <a:p>
          <a:endParaRPr lang="nl-NL"/>
        </a:p>
      </dgm:t>
    </dgm:pt>
    <dgm:pt modelId="{87206F7A-6A20-4FC9-8BF7-28AF1C9B498C}" type="pres">
      <dgm:prSet presAssocID="{25539B18-6004-44B9-A214-DF6D4B2AC560}" presName="vert1" presStyleCnt="0"/>
      <dgm:spPr/>
    </dgm:pt>
    <dgm:pt modelId="{BC89392D-F589-4615-A8EB-7F38E172292A}" type="pres">
      <dgm:prSet presAssocID="{909DFA14-F167-44AD-A49C-F8F3648938A4}" presName="thickLine" presStyleLbl="alignNode1" presStyleIdx="2" presStyleCnt="4"/>
      <dgm:spPr/>
    </dgm:pt>
    <dgm:pt modelId="{60C5FC1D-20C9-48BD-B904-5B42FF155855}" type="pres">
      <dgm:prSet presAssocID="{909DFA14-F167-44AD-A49C-F8F3648938A4}" presName="horz1" presStyleCnt="0"/>
      <dgm:spPr/>
    </dgm:pt>
    <dgm:pt modelId="{EBF36A18-A8F0-45A9-832B-2C0D10AA3816}" type="pres">
      <dgm:prSet presAssocID="{909DFA14-F167-44AD-A49C-F8F3648938A4}" presName="tx1" presStyleLbl="revTx" presStyleIdx="2" presStyleCnt="4"/>
      <dgm:spPr/>
      <dgm:t>
        <a:bodyPr/>
        <a:lstStyle/>
        <a:p>
          <a:endParaRPr lang="nl-NL"/>
        </a:p>
      </dgm:t>
    </dgm:pt>
    <dgm:pt modelId="{2BCD8250-AE6F-47E3-B47A-2D6812608A92}" type="pres">
      <dgm:prSet presAssocID="{909DFA14-F167-44AD-A49C-F8F3648938A4}" presName="vert1" presStyleCnt="0"/>
      <dgm:spPr/>
    </dgm:pt>
    <dgm:pt modelId="{9A7790D4-C83A-46E0-B351-4C642D5DDD74}" type="pres">
      <dgm:prSet presAssocID="{9FC242C3-8167-4405-B2B7-9F0F46047DE4}" presName="thickLine" presStyleLbl="alignNode1" presStyleIdx="3" presStyleCnt="4"/>
      <dgm:spPr/>
    </dgm:pt>
    <dgm:pt modelId="{063B7E34-D11B-4D21-A778-5F1757AE3A87}" type="pres">
      <dgm:prSet presAssocID="{9FC242C3-8167-4405-B2B7-9F0F46047DE4}" presName="horz1" presStyleCnt="0"/>
      <dgm:spPr/>
    </dgm:pt>
    <dgm:pt modelId="{E9E8A747-C612-4109-8663-91B24904AD9D}" type="pres">
      <dgm:prSet presAssocID="{9FC242C3-8167-4405-B2B7-9F0F46047DE4}" presName="tx1" presStyleLbl="revTx" presStyleIdx="3" presStyleCnt="4"/>
      <dgm:spPr/>
      <dgm:t>
        <a:bodyPr/>
        <a:lstStyle/>
        <a:p>
          <a:endParaRPr lang="nl-NL"/>
        </a:p>
      </dgm:t>
    </dgm:pt>
    <dgm:pt modelId="{DC706B5E-F304-4221-B2C9-F69F699619BF}" type="pres">
      <dgm:prSet presAssocID="{9FC242C3-8167-4405-B2B7-9F0F46047DE4}" presName="vert1" presStyleCnt="0"/>
      <dgm:spPr/>
    </dgm:pt>
  </dgm:ptLst>
  <dgm:cxnLst>
    <dgm:cxn modelId="{28AED433-3672-4106-8394-2F49C1F0187F}" srcId="{9AB7FCBE-65DD-4961-AB1F-9B2FF34457DD}" destId="{9FC242C3-8167-4405-B2B7-9F0F46047DE4}" srcOrd="3" destOrd="0" parTransId="{1D048A5C-CDB1-4B22-95C3-264C4E8A657F}" sibTransId="{3D1A181F-6E52-42CE-8CDF-69E136257D4F}"/>
    <dgm:cxn modelId="{12A7A396-23F8-4536-BAF8-C1A8FF173BF4}" type="presOf" srcId="{909DFA14-F167-44AD-A49C-F8F3648938A4}" destId="{EBF36A18-A8F0-45A9-832B-2C0D10AA3816}" srcOrd="0" destOrd="0" presId="urn:microsoft.com/office/officeart/2008/layout/LinedList"/>
    <dgm:cxn modelId="{F1E998E5-52B7-4E4B-B27C-2024461DBA98}" type="presOf" srcId="{9AB7FCBE-65DD-4961-AB1F-9B2FF34457DD}" destId="{AE1B5900-09A9-4A88-9278-497B03393B4E}" srcOrd="0" destOrd="0" presId="urn:microsoft.com/office/officeart/2008/layout/LinedList"/>
    <dgm:cxn modelId="{466F29CB-4C19-4D07-8886-02D87E459E31}" type="presOf" srcId="{25539B18-6004-44B9-A214-DF6D4B2AC560}" destId="{56832029-DD0D-4901-8228-3AE3AD37F034}" srcOrd="0" destOrd="0" presId="urn:microsoft.com/office/officeart/2008/layout/LinedList"/>
    <dgm:cxn modelId="{92807077-C31E-4DE9-9368-28AF59D86D75}" type="presOf" srcId="{9FC242C3-8167-4405-B2B7-9F0F46047DE4}" destId="{E9E8A747-C612-4109-8663-91B24904AD9D}" srcOrd="0" destOrd="0" presId="urn:microsoft.com/office/officeart/2008/layout/LinedList"/>
    <dgm:cxn modelId="{8DD655C9-24FF-474F-B42F-FEAAABB87BF8}" srcId="{9AB7FCBE-65DD-4961-AB1F-9B2FF34457DD}" destId="{25539B18-6004-44B9-A214-DF6D4B2AC560}" srcOrd="1" destOrd="0" parTransId="{324EF7E2-D65F-4BF0-8F5F-19C3B1B2098C}" sibTransId="{605AC5FE-54BD-43D3-9661-540965E22F22}"/>
    <dgm:cxn modelId="{E3C118FE-3C44-4412-927C-076D1919CD84}" srcId="{9AB7FCBE-65DD-4961-AB1F-9B2FF34457DD}" destId="{D51ACE01-7592-43E1-AB76-E3220B7B7CA8}" srcOrd="0" destOrd="0" parTransId="{2A9637F3-BA51-4F20-98B5-B8CC0ED1717B}" sibTransId="{D5691295-64F0-4F25-BBEA-500A682056C2}"/>
    <dgm:cxn modelId="{C545325D-43FE-4F63-842E-17481F5E5311}" srcId="{9AB7FCBE-65DD-4961-AB1F-9B2FF34457DD}" destId="{909DFA14-F167-44AD-A49C-F8F3648938A4}" srcOrd="2" destOrd="0" parTransId="{9775DE77-912E-40DD-A124-711353D26A11}" sibTransId="{BC1DD1F3-9EDE-4D65-963D-49FAB50DDA40}"/>
    <dgm:cxn modelId="{932256D0-1DCD-472E-8F14-1BBA73C7924F}" type="presOf" srcId="{D51ACE01-7592-43E1-AB76-E3220B7B7CA8}" destId="{1530E2A0-3856-4759-B6AA-E1479D207E67}" srcOrd="0" destOrd="0" presId="urn:microsoft.com/office/officeart/2008/layout/LinedList"/>
    <dgm:cxn modelId="{71445BFF-1E2C-4650-BEE3-0637336312E0}" type="presParOf" srcId="{AE1B5900-09A9-4A88-9278-497B03393B4E}" destId="{1B446769-6763-4A6B-AD3D-86C37E325425}" srcOrd="0" destOrd="0" presId="urn:microsoft.com/office/officeart/2008/layout/LinedList"/>
    <dgm:cxn modelId="{FBECFEA7-DA47-48F4-AAEF-423AB1689E98}" type="presParOf" srcId="{AE1B5900-09A9-4A88-9278-497B03393B4E}" destId="{FC613DCC-343E-4EBB-A370-A9613B09B568}" srcOrd="1" destOrd="0" presId="urn:microsoft.com/office/officeart/2008/layout/LinedList"/>
    <dgm:cxn modelId="{1A214DA1-D1A1-4F76-8717-6723DBFD8FCF}" type="presParOf" srcId="{FC613DCC-343E-4EBB-A370-A9613B09B568}" destId="{1530E2A0-3856-4759-B6AA-E1479D207E67}" srcOrd="0" destOrd="0" presId="urn:microsoft.com/office/officeart/2008/layout/LinedList"/>
    <dgm:cxn modelId="{D73B2267-19DF-4C26-A630-8B56FE75286E}" type="presParOf" srcId="{FC613DCC-343E-4EBB-A370-A9613B09B568}" destId="{9305088C-55F8-45A1-A0D8-140A2897E59B}" srcOrd="1" destOrd="0" presId="urn:microsoft.com/office/officeart/2008/layout/LinedList"/>
    <dgm:cxn modelId="{B3D8F178-AEC4-4D88-96BE-F8E91D5B8D61}" type="presParOf" srcId="{AE1B5900-09A9-4A88-9278-497B03393B4E}" destId="{62F7A217-56E9-4740-848D-562321780857}" srcOrd="2" destOrd="0" presId="urn:microsoft.com/office/officeart/2008/layout/LinedList"/>
    <dgm:cxn modelId="{3739BD9F-0586-4414-BD62-EC964E122A10}" type="presParOf" srcId="{AE1B5900-09A9-4A88-9278-497B03393B4E}" destId="{2DAC0BC7-C754-4EAB-86EE-30F4B58553F9}" srcOrd="3" destOrd="0" presId="urn:microsoft.com/office/officeart/2008/layout/LinedList"/>
    <dgm:cxn modelId="{783CBE50-CE50-4E02-B731-A5DF6B7B454F}" type="presParOf" srcId="{2DAC0BC7-C754-4EAB-86EE-30F4B58553F9}" destId="{56832029-DD0D-4901-8228-3AE3AD37F034}" srcOrd="0" destOrd="0" presId="urn:microsoft.com/office/officeart/2008/layout/LinedList"/>
    <dgm:cxn modelId="{6C10F9FB-1A8C-41D6-AEEF-2858DDB1127D}" type="presParOf" srcId="{2DAC0BC7-C754-4EAB-86EE-30F4B58553F9}" destId="{87206F7A-6A20-4FC9-8BF7-28AF1C9B498C}" srcOrd="1" destOrd="0" presId="urn:microsoft.com/office/officeart/2008/layout/LinedList"/>
    <dgm:cxn modelId="{ABA1EB47-D37C-49C7-B687-62BFB093EAD3}" type="presParOf" srcId="{AE1B5900-09A9-4A88-9278-497B03393B4E}" destId="{BC89392D-F589-4615-A8EB-7F38E172292A}" srcOrd="4" destOrd="0" presId="urn:microsoft.com/office/officeart/2008/layout/LinedList"/>
    <dgm:cxn modelId="{082A2C27-F20F-4240-B30C-209C80EB96B4}" type="presParOf" srcId="{AE1B5900-09A9-4A88-9278-497B03393B4E}" destId="{60C5FC1D-20C9-48BD-B904-5B42FF155855}" srcOrd="5" destOrd="0" presId="urn:microsoft.com/office/officeart/2008/layout/LinedList"/>
    <dgm:cxn modelId="{CE017F83-9B52-4780-9406-4C4E1F858DEA}" type="presParOf" srcId="{60C5FC1D-20C9-48BD-B904-5B42FF155855}" destId="{EBF36A18-A8F0-45A9-832B-2C0D10AA3816}" srcOrd="0" destOrd="0" presId="urn:microsoft.com/office/officeart/2008/layout/LinedList"/>
    <dgm:cxn modelId="{BE93D204-976A-46AA-A5E4-0066BD5F4240}" type="presParOf" srcId="{60C5FC1D-20C9-48BD-B904-5B42FF155855}" destId="{2BCD8250-AE6F-47E3-B47A-2D6812608A92}" srcOrd="1" destOrd="0" presId="urn:microsoft.com/office/officeart/2008/layout/LinedList"/>
    <dgm:cxn modelId="{86638CAB-EE3A-4899-BFDA-33F65DB6FF8A}" type="presParOf" srcId="{AE1B5900-09A9-4A88-9278-497B03393B4E}" destId="{9A7790D4-C83A-46E0-B351-4C642D5DDD74}" srcOrd="6" destOrd="0" presId="urn:microsoft.com/office/officeart/2008/layout/LinedList"/>
    <dgm:cxn modelId="{6FE5E285-3F21-470D-B846-71703DD33310}" type="presParOf" srcId="{AE1B5900-09A9-4A88-9278-497B03393B4E}" destId="{063B7E34-D11B-4D21-A778-5F1757AE3A87}" srcOrd="7" destOrd="0" presId="urn:microsoft.com/office/officeart/2008/layout/LinedList"/>
    <dgm:cxn modelId="{B7E06E39-96A5-467D-8C8F-BEDCBE3356B9}" type="presParOf" srcId="{063B7E34-D11B-4D21-A778-5F1757AE3A87}" destId="{E9E8A747-C612-4109-8663-91B24904AD9D}" srcOrd="0" destOrd="0" presId="urn:microsoft.com/office/officeart/2008/layout/LinedList"/>
    <dgm:cxn modelId="{512CB8E2-5370-442E-A7A6-4B1C4F4C2580}" type="presParOf" srcId="{063B7E34-D11B-4D21-A778-5F1757AE3A87}" destId="{DC706B5E-F304-4221-B2C9-F69F699619BF}"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47F274-B98F-4C08-B904-E75F1954CA3D}"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9EE2FF55-1DE8-4D89-B513-4C5B9943FCA7}">
      <dgm:prSet custT="1"/>
      <dgm:spPr/>
      <dgm:t>
        <a:bodyPr/>
        <a:lstStyle/>
        <a:p>
          <a:pPr algn="ctr" rtl="0"/>
          <a:r>
            <a:rPr lang="nl-NL" sz="3600" smtClean="0"/>
            <a:t>Oosterse alternatieve geneeswijze: Acupunctuur</a:t>
          </a:r>
          <a:endParaRPr lang="nl-NL" sz="3600"/>
        </a:p>
      </dgm:t>
    </dgm:pt>
    <dgm:pt modelId="{7AB9101F-4A2A-4683-860F-ECC3DAB2655D}" type="parTrans" cxnId="{FABDC58D-E988-4F44-B457-3015DB921B75}">
      <dgm:prSet/>
      <dgm:spPr/>
      <dgm:t>
        <a:bodyPr/>
        <a:lstStyle/>
        <a:p>
          <a:endParaRPr lang="nl-NL"/>
        </a:p>
      </dgm:t>
    </dgm:pt>
    <dgm:pt modelId="{E3E1901B-47AD-4F8C-AED3-E6DB402EA835}" type="sibTrans" cxnId="{FABDC58D-E988-4F44-B457-3015DB921B75}">
      <dgm:prSet/>
      <dgm:spPr/>
      <dgm:t>
        <a:bodyPr/>
        <a:lstStyle/>
        <a:p>
          <a:endParaRPr lang="nl-NL"/>
        </a:p>
      </dgm:t>
    </dgm:pt>
    <dgm:pt modelId="{5C11B51C-9840-4337-A48F-81D30E6FC0CB}" type="pres">
      <dgm:prSet presAssocID="{5547F274-B98F-4C08-B904-E75F1954CA3D}" presName="linear" presStyleCnt="0">
        <dgm:presLayoutVars>
          <dgm:animLvl val="lvl"/>
          <dgm:resizeHandles val="exact"/>
        </dgm:presLayoutVars>
      </dgm:prSet>
      <dgm:spPr/>
      <dgm:t>
        <a:bodyPr/>
        <a:lstStyle/>
        <a:p>
          <a:endParaRPr lang="nl-NL"/>
        </a:p>
      </dgm:t>
    </dgm:pt>
    <dgm:pt modelId="{DBDD5A70-27BB-4859-8F91-CDD2931F3497}" type="pres">
      <dgm:prSet presAssocID="{9EE2FF55-1DE8-4D89-B513-4C5B9943FCA7}" presName="parentText" presStyleLbl="node1" presStyleIdx="0" presStyleCnt="1">
        <dgm:presLayoutVars>
          <dgm:chMax val="0"/>
          <dgm:bulletEnabled val="1"/>
        </dgm:presLayoutVars>
      </dgm:prSet>
      <dgm:spPr/>
      <dgm:t>
        <a:bodyPr/>
        <a:lstStyle/>
        <a:p>
          <a:endParaRPr lang="nl-NL"/>
        </a:p>
      </dgm:t>
    </dgm:pt>
  </dgm:ptLst>
  <dgm:cxnLst>
    <dgm:cxn modelId="{A4E672FA-5573-4BD3-B396-690D86066A22}" type="presOf" srcId="{9EE2FF55-1DE8-4D89-B513-4C5B9943FCA7}" destId="{DBDD5A70-27BB-4859-8F91-CDD2931F3497}" srcOrd="0" destOrd="0" presId="urn:microsoft.com/office/officeart/2005/8/layout/vList2"/>
    <dgm:cxn modelId="{FABDC58D-E988-4F44-B457-3015DB921B75}" srcId="{5547F274-B98F-4C08-B904-E75F1954CA3D}" destId="{9EE2FF55-1DE8-4D89-B513-4C5B9943FCA7}" srcOrd="0" destOrd="0" parTransId="{7AB9101F-4A2A-4683-860F-ECC3DAB2655D}" sibTransId="{E3E1901B-47AD-4F8C-AED3-E6DB402EA835}"/>
    <dgm:cxn modelId="{DF742BF5-6FD7-45B2-984E-A5B844D9E25A}" type="presOf" srcId="{5547F274-B98F-4C08-B904-E75F1954CA3D}" destId="{5C11B51C-9840-4337-A48F-81D30E6FC0CB}" srcOrd="0" destOrd="0" presId="urn:microsoft.com/office/officeart/2005/8/layout/vList2"/>
    <dgm:cxn modelId="{949A2210-E6E1-412C-861E-D5663C0EBBA6}" type="presParOf" srcId="{5C11B51C-9840-4337-A48F-81D30E6FC0CB}" destId="{DBDD5A70-27BB-4859-8F91-CDD2931F349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169CE0-FAD6-4ADC-BE77-070CC8700A40}" type="doc">
      <dgm:prSet loTypeId="urn:microsoft.com/office/officeart/2005/8/layout/architecture+Icon" loCatId="relationship" qsTypeId="urn:microsoft.com/office/officeart/2005/8/quickstyle/simple5" qsCatId="simple" csTypeId="urn:microsoft.com/office/officeart/2005/8/colors/colorful5" csCatId="colorful"/>
      <dgm:spPr/>
      <dgm:t>
        <a:bodyPr/>
        <a:lstStyle/>
        <a:p>
          <a:endParaRPr lang="nl-NL"/>
        </a:p>
      </dgm:t>
    </dgm:pt>
    <dgm:pt modelId="{89633AB0-AB5D-4D09-8CB6-CC0C00DD77F4}">
      <dgm:prSet/>
      <dgm:spPr/>
      <dgm:t>
        <a:bodyPr/>
        <a:lstStyle/>
        <a:p>
          <a:pPr rtl="0"/>
          <a:r>
            <a:rPr lang="nl-NL" smtClean="0"/>
            <a:t>Acupunctuur: gezondheid wordt bepaald door evenwicht tussen Yin en Yang</a:t>
          </a:r>
          <a:endParaRPr lang="nl-NL"/>
        </a:p>
      </dgm:t>
    </dgm:pt>
    <dgm:pt modelId="{AE79595E-8849-4E58-9131-F0A0469EB008}" type="parTrans" cxnId="{37F34B85-8A01-4D01-973B-754A5111513B}">
      <dgm:prSet/>
      <dgm:spPr/>
      <dgm:t>
        <a:bodyPr/>
        <a:lstStyle/>
        <a:p>
          <a:endParaRPr lang="nl-NL"/>
        </a:p>
      </dgm:t>
    </dgm:pt>
    <dgm:pt modelId="{C3376C39-DE30-4798-95F8-1DD489E1886B}" type="sibTrans" cxnId="{37F34B85-8A01-4D01-973B-754A5111513B}">
      <dgm:prSet/>
      <dgm:spPr/>
      <dgm:t>
        <a:bodyPr/>
        <a:lstStyle/>
        <a:p>
          <a:endParaRPr lang="nl-NL"/>
        </a:p>
      </dgm:t>
    </dgm:pt>
    <dgm:pt modelId="{9D20E623-E28B-4D21-8035-FC1CBFDC87AF}">
      <dgm:prSet/>
      <dgm:spPr/>
      <dgm:t>
        <a:bodyPr/>
        <a:lstStyle/>
        <a:p>
          <a:pPr rtl="0"/>
          <a:r>
            <a:rPr lang="nl-NL" smtClean="0"/>
            <a:t>Verstoring evenwicht: ziekte</a:t>
          </a:r>
          <a:endParaRPr lang="nl-NL"/>
        </a:p>
      </dgm:t>
    </dgm:pt>
    <dgm:pt modelId="{2593E903-30EE-4A42-AF62-36E65EA3F21F}" type="parTrans" cxnId="{1B5585E3-6FF6-4359-A248-10211C4E1A0B}">
      <dgm:prSet/>
      <dgm:spPr/>
      <dgm:t>
        <a:bodyPr/>
        <a:lstStyle/>
        <a:p>
          <a:endParaRPr lang="nl-NL"/>
        </a:p>
      </dgm:t>
    </dgm:pt>
    <dgm:pt modelId="{22A98763-9D8E-4A8F-A0A1-9CD3780403A3}" type="sibTrans" cxnId="{1B5585E3-6FF6-4359-A248-10211C4E1A0B}">
      <dgm:prSet/>
      <dgm:spPr/>
      <dgm:t>
        <a:bodyPr/>
        <a:lstStyle/>
        <a:p>
          <a:endParaRPr lang="nl-NL"/>
        </a:p>
      </dgm:t>
    </dgm:pt>
    <dgm:pt modelId="{02A8E130-FF70-41CF-A824-C62C43795AB4}">
      <dgm:prSet/>
      <dgm:spPr/>
      <dgm:t>
        <a:bodyPr/>
        <a:lstStyle/>
        <a:p>
          <a:pPr rtl="0"/>
          <a:r>
            <a:rPr lang="nl-NL" dirty="0" smtClean="0"/>
            <a:t>Energie (Yin – Yang) loopt over banen op het menselijk lichaam (meridianen)</a:t>
          </a:r>
          <a:endParaRPr lang="nl-NL" dirty="0"/>
        </a:p>
      </dgm:t>
    </dgm:pt>
    <dgm:pt modelId="{07826A07-2CC9-4451-8030-0C36B37D920C}" type="parTrans" cxnId="{84982DBA-7F34-4C15-A03A-ADD4075EC3DF}">
      <dgm:prSet/>
      <dgm:spPr/>
      <dgm:t>
        <a:bodyPr/>
        <a:lstStyle/>
        <a:p>
          <a:endParaRPr lang="nl-NL"/>
        </a:p>
      </dgm:t>
    </dgm:pt>
    <dgm:pt modelId="{0C082D87-31A2-4C13-8B36-1DBCB2030F22}" type="sibTrans" cxnId="{84982DBA-7F34-4C15-A03A-ADD4075EC3DF}">
      <dgm:prSet/>
      <dgm:spPr/>
      <dgm:t>
        <a:bodyPr/>
        <a:lstStyle/>
        <a:p>
          <a:endParaRPr lang="nl-NL"/>
        </a:p>
      </dgm:t>
    </dgm:pt>
    <dgm:pt modelId="{2C536A10-F24E-4F79-804F-03A7F8C28A2E}">
      <dgm:prSet/>
      <dgm:spPr/>
      <dgm:t>
        <a:bodyPr/>
        <a:lstStyle/>
        <a:p>
          <a:pPr rtl="0"/>
          <a:r>
            <a:rPr lang="nl-NL" smtClean="0"/>
            <a:t>Blokkades in meridianen verstoren evenwicht</a:t>
          </a:r>
          <a:endParaRPr lang="nl-NL"/>
        </a:p>
      </dgm:t>
    </dgm:pt>
    <dgm:pt modelId="{04D48963-271A-4D94-B5E9-9B722FAEAC61}" type="parTrans" cxnId="{99D96597-BD03-4D80-B492-371EDC062A63}">
      <dgm:prSet/>
      <dgm:spPr/>
      <dgm:t>
        <a:bodyPr/>
        <a:lstStyle/>
        <a:p>
          <a:endParaRPr lang="nl-NL"/>
        </a:p>
      </dgm:t>
    </dgm:pt>
    <dgm:pt modelId="{F76B780A-65F2-4934-8E46-18792168C1CC}" type="sibTrans" cxnId="{99D96597-BD03-4D80-B492-371EDC062A63}">
      <dgm:prSet/>
      <dgm:spPr/>
      <dgm:t>
        <a:bodyPr/>
        <a:lstStyle/>
        <a:p>
          <a:endParaRPr lang="nl-NL"/>
        </a:p>
      </dgm:t>
    </dgm:pt>
    <dgm:pt modelId="{8E7DCE60-C736-45D3-B1B6-4635F6C41FED}">
      <dgm:prSet/>
      <dgm:spPr/>
      <dgm:t>
        <a:bodyPr/>
        <a:lstStyle/>
        <a:p>
          <a:pPr rtl="0"/>
          <a:r>
            <a:rPr lang="nl-NL" smtClean="0"/>
            <a:t>Blokkades worden opgeheven door naalden op plekken in meridianen te steken.</a:t>
          </a:r>
          <a:endParaRPr lang="nl-NL"/>
        </a:p>
      </dgm:t>
    </dgm:pt>
    <dgm:pt modelId="{41FF46CF-D313-404E-8DC5-D0E6081C50E2}" type="parTrans" cxnId="{1F6E6426-32F6-42E8-AEAA-28676AD1146D}">
      <dgm:prSet/>
      <dgm:spPr/>
      <dgm:t>
        <a:bodyPr/>
        <a:lstStyle/>
        <a:p>
          <a:endParaRPr lang="nl-NL"/>
        </a:p>
      </dgm:t>
    </dgm:pt>
    <dgm:pt modelId="{1ADF7584-5A89-41BB-8F3D-AC0F654DAB86}" type="sibTrans" cxnId="{1F6E6426-32F6-42E8-AEAA-28676AD1146D}">
      <dgm:prSet/>
      <dgm:spPr/>
      <dgm:t>
        <a:bodyPr/>
        <a:lstStyle/>
        <a:p>
          <a:endParaRPr lang="nl-NL"/>
        </a:p>
      </dgm:t>
    </dgm:pt>
    <dgm:pt modelId="{60CC7884-5D57-4D2D-8A2F-5ED72EFD1DEF}" type="pres">
      <dgm:prSet presAssocID="{A2169CE0-FAD6-4ADC-BE77-070CC8700A40}" presName="Name0" presStyleCnt="0">
        <dgm:presLayoutVars>
          <dgm:chPref val="1"/>
          <dgm:dir/>
          <dgm:animOne val="branch"/>
          <dgm:animLvl val="lvl"/>
          <dgm:resizeHandles/>
        </dgm:presLayoutVars>
      </dgm:prSet>
      <dgm:spPr/>
      <dgm:t>
        <a:bodyPr/>
        <a:lstStyle/>
        <a:p>
          <a:endParaRPr lang="nl-NL"/>
        </a:p>
      </dgm:t>
    </dgm:pt>
    <dgm:pt modelId="{2460A536-7BE1-4803-B6AF-3BC98842F7C4}" type="pres">
      <dgm:prSet presAssocID="{89633AB0-AB5D-4D09-8CB6-CC0C00DD77F4}" presName="vertOne" presStyleCnt="0"/>
      <dgm:spPr/>
    </dgm:pt>
    <dgm:pt modelId="{3CD04CB4-9F40-4930-AF1B-9621D975CE97}" type="pres">
      <dgm:prSet presAssocID="{89633AB0-AB5D-4D09-8CB6-CC0C00DD77F4}" presName="txOne" presStyleLbl="node0" presStyleIdx="0" presStyleCnt="5">
        <dgm:presLayoutVars>
          <dgm:chPref val="3"/>
        </dgm:presLayoutVars>
      </dgm:prSet>
      <dgm:spPr/>
      <dgm:t>
        <a:bodyPr/>
        <a:lstStyle/>
        <a:p>
          <a:endParaRPr lang="nl-NL"/>
        </a:p>
      </dgm:t>
    </dgm:pt>
    <dgm:pt modelId="{0E2127A8-9587-46B3-B41D-F00C36483A67}" type="pres">
      <dgm:prSet presAssocID="{89633AB0-AB5D-4D09-8CB6-CC0C00DD77F4}" presName="horzOne" presStyleCnt="0"/>
      <dgm:spPr/>
    </dgm:pt>
    <dgm:pt modelId="{3A341638-B2B3-4F1D-B752-C36D2BF41749}" type="pres">
      <dgm:prSet presAssocID="{C3376C39-DE30-4798-95F8-1DD489E1886B}" presName="sibSpaceOne" presStyleCnt="0"/>
      <dgm:spPr/>
    </dgm:pt>
    <dgm:pt modelId="{F76862B7-0E11-4E7D-AA33-B7F38CDE4E17}" type="pres">
      <dgm:prSet presAssocID="{9D20E623-E28B-4D21-8035-FC1CBFDC87AF}" presName="vertOne" presStyleCnt="0"/>
      <dgm:spPr/>
    </dgm:pt>
    <dgm:pt modelId="{CB3570FA-E00E-48C7-973A-6A374764F1B7}" type="pres">
      <dgm:prSet presAssocID="{9D20E623-E28B-4D21-8035-FC1CBFDC87AF}" presName="txOne" presStyleLbl="node0" presStyleIdx="1" presStyleCnt="5">
        <dgm:presLayoutVars>
          <dgm:chPref val="3"/>
        </dgm:presLayoutVars>
      </dgm:prSet>
      <dgm:spPr/>
      <dgm:t>
        <a:bodyPr/>
        <a:lstStyle/>
        <a:p>
          <a:endParaRPr lang="nl-NL"/>
        </a:p>
      </dgm:t>
    </dgm:pt>
    <dgm:pt modelId="{652B9717-C1B3-46B2-A08E-C7D68D367F34}" type="pres">
      <dgm:prSet presAssocID="{9D20E623-E28B-4D21-8035-FC1CBFDC87AF}" presName="horzOne" presStyleCnt="0"/>
      <dgm:spPr/>
    </dgm:pt>
    <dgm:pt modelId="{897FAA7A-4864-4381-B9DA-6FB363491711}" type="pres">
      <dgm:prSet presAssocID="{22A98763-9D8E-4A8F-A0A1-9CD3780403A3}" presName="sibSpaceOne" presStyleCnt="0"/>
      <dgm:spPr/>
    </dgm:pt>
    <dgm:pt modelId="{9AC76F3E-8F80-4F7B-8828-44431C8861E2}" type="pres">
      <dgm:prSet presAssocID="{02A8E130-FF70-41CF-A824-C62C43795AB4}" presName="vertOne" presStyleCnt="0"/>
      <dgm:spPr/>
    </dgm:pt>
    <dgm:pt modelId="{1AC00240-25DF-48D0-9659-723556E2022A}" type="pres">
      <dgm:prSet presAssocID="{02A8E130-FF70-41CF-A824-C62C43795AB4}" presName="txOne" presStyleLbl="node0" presStyleIdx="2" presStyleCnt="5">
        <dgm:presLayoutVars>
          <dgm:chPref val="3"/>
        </dgm:presLayoutVars>
      </dgm:prSet>
      <dgm:spPr/>
      <dgm:t>
        <a:bodyPr/>
        <a:lstStyle/>
        <a:p>
          <a:endParaRPr lang="nl-NL"/>
        </a:p>
      </dgm:t>
    </dgm:pt>
    <dgm:pt modelId="{3D20FB54-D43C-48E4-BAB2-ABD2A6E81ADE}" type="pres">
      <dgm:prSet presAssocID="{02A8E130-FF70-41CF-A824-C62C43795AB4}" presName="horzOne" presStyleCnt="0"/>
      <dgm:spPr/>
    </dgm:pt>
    <dgm:pt modelId="{0F687BCA-42E4-4EAD-A51C-FF8647EE6CF0}" type="pres">
      <dgm:prSet presAssocID="{0C082D87-31A2-4C13-8B36-1DBCB2030F22}" presName="sibSpaceOne" presStyleCnt="0"/>
      <dgm:spPr/>
    </dgm:pt>
    <dgm:pt modelId="{566AA419-33C4-485A-A887-1630E543308C}" type="pres">
      <dgm:prSet presAssocID="{2C536A10-F24E-4F79-804F-03A7F8C28A2E}" presName="vertOne" presStyleCnt="0"/>
      <dgm:spPr/>
    </dgm:pt>
    <dgm:pt modelId="{A58770B1-A3A9-42D7-9638-4758499CDF78}" type="pres">
      <dgm:prSet presAssocID="{2C536A10-F24E-4F79-804F-03A7F8C28A2E}" presName="txOne" presStyleLbl="node0" presStyleIdx="3" presStyleCnt="5">
        <dgm:presLayoutVars>
          <dgm:chPref val="3"/>
        </dgm:presLayoutVars>
      </dgm:prSet>
      <dgm:spPr/>
      <dgm:t>
        <a:bodyPr/>
        <a:lstStyle/>
        <a:p>
          <a:endParaRPr lang="nl-NL"/>
        </a:p>
      </dgm:t>
    </dgm:pt>
    <dgm:pt modelId="{EC672ED9-E9A7-42FE-AFCE-8C0FCC2C4FFC}" type="pres">
      <dgm:prSet presAssocID="{2C536A10-F24E-4F79-804F-03A7F8C28A2E}" presName="horzOne" presStyleCnt="0"/>
      <dgm:spPr/>
    </dgm:pt>
    <dgm:pt modelId="{3B698639-56E4-4782-913A-84B5176D6C77}" type="pres">
      <dgm:prSet presAssocID="{F76B780A-65F2-4934-8E46-18792168C1CC}" presName="sibSpaceOne" presStyleCnt="0"/>
      <dgm:spPr/>
    </dgm:pt>
    <dgm:pt modelId="{2E227480-33B2-4316-A938-BEA36B34BC6C}" type="pres">
      <dgm:prSet presAssocID="{8E7DCE60-C736-45D3-B1B6-4635F6C41FED}" presName="vertOne" presStyleCnt="0"/>
      <dgm:spPr/>
    </dgm:pt>
    <dgm:pt modelId="{853EE3F0-3A19-4EBB-BCCC-18F8B6D3665F}" type="pres">
      <dgm:prSet presAssocID="{8E7DCE60-C736-45D3-B1B6-4635F6C41FED}" presName="txOne" presStyleLbl="node0" presStyleIdx="4" presStyleCnt="5">
        <dgm:presLayoutVars>
          <dgm:chPref val="3"/>
        </dgm:presLayoutVars>
      </dgm:prSet>
      <dgm:spPr/>
      <dgm:t>
        <a:bodyPr/>
        <a:lstStyle/>
        <a:p>
          <a:endParaRPr lang="nl-NL"/>
        </a:p>
      </dgm:t>
    </dgm:pt>
    <dgm:pt modelId="{62B58BD9-488A-4CE7-AAAD-21D47BD25944}" type="pres">
      <dgm:prSet presAssocID="{8E7DCE60-C736-45D3-B1B6-4635F6C41FED}" presName="horzOne" presStyleCnt="0"/>
      <dgm:spPr/>
    </dgm:pt>
  </dgm:ptLst>
  <dgm:cxnLst>
    <dgm:cxn modelId="{4F36259D-F97D-440D-90D3-701DCB9AE186}" type="presOf" srcId="{8E7DCE60-C736-45D3-B1B6-4635F6C41FED}" destId="{853EE3F0-3A19-4EBB-BCCC-18F8B6D3665F}" srcOrd="0" destOrd="0" presId="urn:microsoft.com/office/officeart/2005/8/layout/architecture+Icon"/>
    <dgm:cxn modelId="{75F3829E-3E60-47E7-9ABD-23B55613BF00}" type="presOf" srcId="{A2169CE0-FAD6-4ADC-BE77-070CC8700A40}" destId="{60CC7884-5D57-4D2D-8A2F-5ED72EFD1DEF}" srcOrd="0" destOrd="0" presId="urn:microsoft.com/office/officeart/2005/8/layout/architecture+Icon"/>
    <dgm:cxn modelId="{99D96597-BD03-4D80-B492-371EDC062A63}" srcId="{A2169CE0-FAD6-4ADC-BE77-070CC8700A40}" destId="{2C536A10-F24E-4F79-804F-03A7F8C28A2E}" srcOrd="3" destOrd="0" parTransId="{04D48963-271A-4D94-B5E9-9B722FAEAC61}" sibTransId="{F76B780A-65F2-4934-8E46-18792168C1CC}"/>
    <dgm:cxn modelId="{57401C07-B209-485B-93D3-991EF6BB1547}" type="presOf" srcId="{02A8E130-FF70-41CF-A824-C62C43795AB4}" destId="{1AC00240-25DF-48D0-9659-723556E2022A}" srcOrd="0" destOrd="0" presId="urn:microsoft.com/office/officeart/2005/8/layout/architecture+Icon"/>
    <dgm:cxn modelId="{1F6E6426-32F6-42E8-AEAA-28676AD1146D}" srcId="{A2169CE0-FAD6-4ADC-BE77-070CC8700A40}" destId="{8E7DCE60-C736-45D3-B1B6-4635F6C41FED}" srcOrd="4" destOrd="0" parTransId="{41FF46CF-D313-404E-8DC5-D0E6081C50E2}" sibTransId="{1ADF7584-5A89-41BB-8F3D-AC0F654DAB86}"/>
    <dgm:cxn modelId="{17EC907A-FBFD-405D-A4FF-B27216E5C475}" type="presOf" srcId="{89633AB0-AB5D-4D09-8CB6-CC0C00DD77F4}" destId="{3CD04CB4-9F40-4930-AF1B-9621D975CE97}" srcOrd="0" destOrd="0" presId="urn:microsoft.com/office/officeart/2005/8/layout/architecture+Icon"/>
    <dgm:cxn modelId="{84982DBA-7F34-4C15-A03A-ADD4075EC3DF}" srcId="{A2169CE0-FAD6-4ADC-BE77-070CC8700A40}" destId="{02A8E130-FF70-41CF-A824-C62C43795AB4}" srcOrd="2" destOrd="0" parTransId="{07826A07-2CC9-4451-8030-0C36B37D920C}" sibTransId="{0C082D87-31A2-4C13-8B36-1DBCB2030F22}"/>
    <dgm:cxn modelId="{1EFDC0FB-9ECC-4C03-8983-C67D56FBAC1B}" type="presOf" srcId="{9D20E623-E28B-4D21-8035-FC1CBFDC87AF}" destId="{CB3570FA-E00E-48C7-973A-6A374764F1B7}" srcOrd="0" destOrd="0" presId="urn:microsoft.com/office/officeart/2005/8/layout/architecture+Icon"/>
    <dgm:cxn modelId="{90FCFF32-2208-4176-AAFF-E9CF063547AA}" type="presOf" srcId="{2C536A10-F24E-4F79-804F-03A7F8C28A2E}" destId="{A58770B1-A3A9-42D7-9638-4758499CDF78}" srcOrd="0" destOrd="0" presId="urn:microsoft.com/office/officeart/2005/8/layout/architecture+Icon"/>
    <dgm:cxn modelId="{37F34B85-8A01-4D01-973B-754A5111513B}" srcId="{A2169CE0-FAD6-4ADC-BE77-070CC8700A40}" destId="{89633AB0-AB5D-4D09-8CB6-CC0C00DD77F4}" srcOrd="0" destOrd="0" parTransId="{AE79595E-8849-4E58-9131-F0A0469EB008}" sibTransId="{C3376C39-DE30-4798-95F8-1DD489E1886B}"/>
    <dgm:cxn modelId="{1B5585E3-6FF6-4359-A248-10211C4E1A0B}" srcId="{A2169CE0-FAD6-4ADC-BE77-070CC8700A40}" destId="{9D20E623-E28B-4D21-8035-FC1CBFDC87AF}" srcOrd="1" destOrd="0" parTransId="{2593E903-30EE-4A42-AF62-36E65EA3F21F}" sibTransId="{22A98763-9D8E-4A8F-A0A1-9CD3780403A3}"/>
    <dgm:cxn modelId="{874221FE-0AA4-4C82-8E44-0BB09595A7B5}" type="presParOf" srcId="{60CC7884-5D57-4D2D-8A2F-5ED72EFD1DEF}" destId="{2460A536-7BE1-4803-B6AF-3BC98842F7C4}" srcOrd="0" destOrd="0" presId="urn:microsoft.com/office/officeart/2005/8/layout/architecture+Icon"/>
    <dgm:cxn modelId="{039322AE-1A18-4188-9DD1-B758602BB428}" type="presParOf" srcId="{2460A536-7BE1-4803-B6AF-3BC98842F7C4}" destId="{3CD04CB4-9F40-4930-AF1B-9621D975CE97}" srcOrd="0" destOrd="0" presId="urn:microsoft.com/office/officeart/2005/8/layout/architecture+Icon"/>
    <dgm:cxn modelId="{09EA0ED7-1224-42C3-A9E3-9CE37F878DDB}" type="presParOf" srcId="{2460A536-7BE1-4803-B6AF-3BC98842F7C4}" destId="{0E2127A8-9587-46B3-B41D-F00C36483A67}" srcOrd="1" destOrd="0" presId="urn:microsoft.com/office/officeart/2005/8/layout/architecture+Icon"/>
    <dgm:cxn modelId="{7939E208-2E3A-4C92-9D6C-4AB484B08C52}" type="presParOf" srcId="{60CC7884-5D57-4D2D-8A2F-5ED72EFD1DEF}" destId="{3A341638-B2B3-4F1D-B752-C36D2BF41749}" srcOrd="1" destOrd="0" presId="urn:microsoft.com/office/officeart/2005/8/layout/architecture+Icon"/>
    <dgm:cxn modelId="{E7FD9395-C5D4-4B8D-A01B-7EAE0BE633A9}" type="presParOf" srcId="{60CC7884-5D57-4D2D-8A2F-5ED72EFD1DEF}" destId="{F76862B7-0E11-4E7D-AA33-B7F38CDE4E17}" srcOrd="2" destOrd="0" presId="urn:microsoft.com/office/officeart/2005/8/layout/architecture+Icon"/>
    <dgm:cxn modelId="{5DD84BCC-28B5-42B0-85D8-2405419CA6EB}" type="presParOf" srcId="{F76862B7-0E11-4E7D-AA33-B7F38CDE4E17}" destId="{CB3570FA-E00E-48C7-973A-6A374764F1B7}" srcOrd="0" destOrd="0" presId="urn:microsoft.com/office/officeart/2005/8/layout/architecture+Icon"/>
    <dgm:cxn modelId="{769F7438-2813-4DFA-B3CE-193291589A43}" type="presParOf" srcId="{F76862B7-0E11-4E7D-AA33-B7F38CDE4E17}" destId="{652B9717-C1B3-46B2-A08E-C7D68D367F34}" srcOrd="1" destOrd="0" presId="urn:microsoft.com/office/officeart/2005/8/layout/architecture+Icon"/>
    <dgm:cxn modelId="{728813B9-919D-49C0-95FA-0A8E32F7AD87}" type="presParOf" srcId="{60CC7884-5D57-4D2D-8A2F-5ED72EFD1DEF}" destId="{897FAA7A-4864-4381-B9DA-6FB363491711}" srcOrd="3" destOrd="0" presId="urn:microsoft.com/office/officeart/2005/8/layout/architecture+Icon"/>
    <dgm:cxn modelId="{13C2808F-BC51-4EE6-8ED3-139081632992}" type="presParOf" srcId="{60CC7884-5D57-4D2D-8A2F-5ED72EFD1DEF}" destId="{9AC76F3E-8F80-4F7B-8828-44431C8861E2}" srcOrd="4" destOrd="0" presId="urn:microsoft.com/office/officeart/2005/8/layout/architecture+Icon"/>
    <dgm:cxn modelId="{82385925-39F8-4A5D-A26A-FA1E710BF0CD}" type="presParOf" srcId="{9AC76F3E-8F80-4F7B-8828-44431C8861E2}" destId="{1AC00240-25DF-48D0-9659-723556E2022A}" srcOrd="0" destOrd="0" presId="urn:microsoft.com/office/officeart/2005/8/layout/architecture+Icon"/>
    <dgm:cxn modelId="{9593D5E2-0963-4F0E-9512-0FFF5E1A7E9C}" type="presParOf" srcId="{9AC76F3E-8F80-4F7B-8828-44431C8861E2}" destId="{3D20FB54-D43C-48E4-BAB2-ABD2A6E81ADE}" srcOrd="1" destOrd="0" presId="urn:microsoft.com/office/officeart/2005/8/layout/architecture+Icon"/>
    <dgm:cxn modelId="{4F60E81B-C45B-4C96-ABAD-6F5B456F371A}" type="presParOf" srcId="{60CC7884-5D57-4D2D-8A2F-5ED72EFD1DEF}" destId="{0F687BCA-42E4-4EAD-A51C-FF8647EE6CF0}" srcOrd="5" destOrd="0" presId="urn:microsoft.com/office/officeart/2005/8/layout/architecture+Icon"/>
    <dgm:cxn modelId="{07135956-95A1-47B5-BB1A-3E697C3A3731}" type="presParOf" srcId="{60CC7884-5D57-4D2D-8A2F-5ED72EFD1DEF}" destId="{566AA419-33C4-485A-A887-1630E543308C}" srcOrd="6" destOrd="0" presId="urn:microsoft.com/office/officeart/2005/8/layout/architecture+Icon"/>
    <dgm:cxn modelId="{7043753A-DDD5-479B-98B8-EFCBD3F24389}" type="presParOf" srcId="{566AA419-33C4-485A-A887-1630E543308C}" destId="{A58770B1-A3A9-42D7-9638-4758499CDF78}" srcOrd="0" destOrd="0" presId="urn:microsoft.com/office/officeart/2005/8/layout/architecture+Icon"/>
    <dgm:cxn modelId="{11B6EF33-FA8A-4A09-AD7A-9DD16E5BB640}" type="presParOf" srcId="{566AA419-33C4-485A-A887-1630E543308C}" destId="{EC672ED9-E9A7-42FE-AFCE-8C0FCC2C4FFC}" srcOrd="1" destOrd="0" presId="urn:microsoft.com/office/officeart/2005/8/layout/architecture+Icon"/>
    <dgm:cxn modelId="{3112F27C-445A-4EC6-B8E5-3FD014286220}" type="presParOf" srcId="{60CC7884-5D57-4D2D-8A2F-5ED72EFD1DEF}" destId="{3B698639-56E4-4782-913A-84B5176D6C77}" srcOrd="7" destOrd="0" presId="urn:microsoft.com/office/officeart/2005/8/layout/architecture+Icon"/>
    <dgm:cxn modelId="{2BD66A64-F91E-41AE-B4ED-2E87841623AE}" type="presParOf" srcId="{60CC7884-5D57-4D2D-8A2F-5ED72EFD1DEF}" destId="{2E227480-33B2-4316-A938-BEA36B34BC6C}" srcOrd="8" destOrd="0" presId="urn:microsoft.com/office/officeart/2005/8/layout/architecture+Icon"/>
    <dgm:cxn modelId="{3CFD30C7-3673-4861-886B-D10543A5926C}" type="presParOf" srcId="{2E227480-33B2-4316-A938-BEA36B34BC6C}" destId="{853EE3F0-3A19-4EBB-BCCC-18F8B6D3665F}" srcOrd="0" destOrd="0" presId="urn:microsoft.com/office/officeart/2005/8/layout/architecture+Icon"/>
    <dgm:cxn modelId="{6691A1D1-8CCA-4956-B734-9E94B3DDA4DF}" type="presParOf" srcId="{2E227480-33B2-4316-A938-BEA36B34BC6C}" destId="{62B58BD9-488A-4CE7-AAAD-21D47BD25944}" srcOrd="1" destOrd="0" presId="urn:microsoft.com/office/officeart/2005/8/layout/architecture+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DEDE4DF-BEFE-4CD3-8083-165603B5B6FC}"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FB56631A-D6F8-4B36-A027-87E4F3183DD1}">
      <dgm:prSet/>
      <dgm:spPr/>
      <dgm:t>
        <a:bodyPr/>
        <a:lstStyle/>
        <a:p>
          <a:pPr algn="ctr" rtl="0"/>
          <a:r>
            <a:rPr lang="nl-NL" dirty="0" smtClean="0"/>
            <a:t>Genezen een complex proces</a:t>
          </a:r>
          <a:endParaRPr lang="nl-NL" dirty="0"/>
        </a:p>
      </dgm:t>
    </dgm:pt>
    <dgm:pt modelId="{6E7ED297-7A56-4392-BDA8-4B2BC3E3596B}" type="parTrans" cxnId="{EEF6E8F3-1348-46EF-B5B9-530DAD290CBD}">
      <dgm:prSet/>
      <dgm:spPr/>
      <dgm:t>
        <a:bodyPr/>
        <a:lstStyle/>
        <a:p>
          <a:endParaRPr lang="nl-NL"/>
        </a:p>
      </dgm:t>
    </dgm:pt>
    <dgm:pt modelId="{EACB07AC-EA70-4D3E-90BB-45CCFE4DB842}" type="sibTrans" cxnId="{EEF6E8F3-1348-46EF-B5B9-530DAD290CBD}">
      <dgm:prSet/>
      <dgm:spPr/>
      <dgm:t>
        <a:bodyPr/>
        <a:lstStyle/>
        <a:p>
          <a:endParaRPr lang="nl-NL"/>
        </a:p>
      </dgm:t>
    </dgm:pt>
    <dgm:pt modelId="{5D026682-C200-4996-93C0-EC58E0718BA4}" type="pres">
      <dgm:prSet presAssocID="{DDEDE4DF-BEFE-4CD3-8083-165603B5B6FC}" presName="linear" presStyleCnt="0">
        <dgm:presLayoutVars>
          <dgm:animLvl val="lvl"/>
          <dgm:resizeHandles val="exact"/>
        </dgm:presLayoutVars>
      </dgm:prSet>
      <dgm:spPr/>
      <dgm:t>
        <a:bodyPr/>
        <a:lstStyle/>
        <a:p>
          <a:endParaRPr lang="nl-NL"/>
        </a:p>
      </dgm:t>
    </dgm:pt>
    <dgm:pt modelId="{AE7FCD3E-E942-4875-A8A8-222910D7EB57}" type="pres">
      <dgm:prSet presAssocID="{FB56631A-D6F8-4B36-A027-87E4F3183DD1}" presName="parentText" presStyleLbl="node1" presStyleIdx="0" presStyleCnt="1">
        <dgm:presLayoutVars>
          <dgm:chMax val="0"/>
          <dgm:bulletEnabled val="1"/>
        </dgm:presLayoutVars>
      </dgm:prSet>
      <dgm:spPr/>
      <dgm:t>
        <a:bodyPr/>
        <a:lstStyle/>
        <a:p>
          <a:endParaRPr lang="nl-NL"/>
        </a:p>
      </dgm:t>
    </dgm:pt>
  </dgm:ptLst>
  <dgm:cxnLst>
    <dgm:cxn modelId="{B06396BC-9C65-438D-9629-E8264DEA036A}" type="presOf" srcId="{DDEDE4DF-BEFE-4CD3-8083-165603B5B6FC}" destId="{5D026682-C200-4996-93C0-EC58E0718BA4}" srcOrd="0" destOrd="0" presId="urn:microsoft.com/office/officeart/2005/8/layout/vList2"/>
    <dgm:cxn modelId="{EEF6E8F3-1348-46EF-B5B9-530DAD290CBD}" srcId="{DDEDE4DF-BEFE-4CD3-8083-165603B5B6FC}" destId="{FB56631A-D6F8-4B36-A027-87E4F3183DD1}" srcOrd="0" destOrd="0" parTransId="{6E7ED297-7A56-4392-BDA8-4B2BC3E3596B}" sibTransId="{EACB07AC-EA70-4D3E-90BB-45CCFE4DB842}"/>
    <dgm:cxn modelId="{D7D07F16-8BDA-4F02-A0F1-F268A3A7E649}" type="presOf" srcId="{FB56631A-D6F8-4B36-A027-87E4F3183DD1}" destId="{AE7FCD3E-E942-4875-A8A8-222910D7EB57}" srcOrd="0" destOrd="0" presId="urn:microsoft.com/office/officeart/2005/8/layout/vList2"/>
    <dgm:cxn modelId="{013D398D-102F-4138-82E9-8E7532107CD6}" type="presParOf" srcId="{5D026682-C200-4996-93C0-EC58E0718BA4}" destId="{AE7FCD3E-E942-4875-A8A8-222910D7EB5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8588FF-F8EE-4B36-A203-096D6FC3AC6A}" type="doc">
      <dgm:prSet loTypeId="urn:microsoft.com/office/officeart/2005/8/layout/default" loCatId="list" qsTypeId="urn:microsoft.com/office/officeart/2005/8/quickstyle/simple5" qsCatId="simple" csTypeId="urn:microsoft.com/office/officeart/2005/8/colors/colorful4" csCatId="colorful"/>
      <dgm:spPr/>
      <dgm:t>
        <a:bodyPr/>
        <a:lstStyle/>
        <a:p>
          <a:endParaRPr lang="nl-NL"/>
        </a:p>
      </dgm:t>
    </dgm:pt>
    <dgm:pt modelId="{71A0874F-D8DF-4282-93A4-9109671ACFBA}">
      <dgm:prSet/>
      <dgm:spPr/>
      <dgm:t>
        <a:bodyPr/>
        <a:lstStyle/>
        <a:p>
          <a:pPr rtl="0"/>
          <a:r>
            <a:rPr lang="nl-NL" smtClean="0"/>
            <a:t>Niet alleen medicijnen spelen een rol</a:t>
          </a:r>
          <a:endParaRPr lang="nl-NL"/>
        </a:p>
      </dgm:t>
    </dgm:pt>
    <dgm:pt modelId="{4510CB56-2CC9-415B-92FC-CA8758CB9D40}" type="parTrans" cxnId="{55CDDD8A-9B4F-4488-B111-A692BB10AAB7}">
      <dgm:prSet/>
      <dgm:spPr/>
      <dgm:t>
        <a:bodyPr/>
        <a:lstStyle/>
        <a:p>
          <a:endParaRPr lang="nl-NL"/>
        </a:p>
      </dgm:t>
    </dgm:pt>
    <dgm:pt modelId="{946F3469-B7FF-43D6-96DB-C8CE863AC1B9}" type="sibTrans" cxnId="{55CDDD8A-9B4F-4488-B111-A692BB10AAB7}">
      <dgm:prSet/>
      <dgm:spPr/>
      <dgm:t>
        <a:bodyPr/>
        <a:lstStyle/>
        <a:p>
          <a:endParaRPr lang="nl-NL"/>
        </a:p>
      </dgm:t>
    </dgm:pt>
    <dgm:pt modelId="{73F93F64-339A-452B-9114-B3CC67C3E132}">
      <dgm:prSet/>
      <dgm:spPr/>
      <dgm:t>
        <a:bodyPr/>
        <a:lstStyle/>
        <a:p>
          <a:pPr rtl="0"/>
          <a:r>
            <a:rPr lang="nl-NL" dirty="0" smtClean="0"/>
            <a:t>Ook hoop, vertrouwen, wil en bidden.....</a:t>
          </a:r>
          <a:endParaRPr lang="nl-NL" dirty="0"/>
        </a:p>
      </dgm:t>
    </dgm:pt>
    <dgm:pt modelId="{9BF5E9E4-8D87-402F-908F-72E70C308C74}" type="parTrans" cxnId="{E70B20F2-B579-40FC-B23B-11857C56C29A}">
      <dgm:prSet/>
      <dgm:spPr/>
      <dgm:t>
        <a:bodyPr/>
        <a:lstStyle/>
        <a:p>
          <a:endParaRPr lang="nl-NL"/>
        </a:p>
      </dgm:t>
    </dgm:pt>
    <dgm:pt modelId="{6A37F708-3761-44DD-B058-879423C79F1B}" type="sibTrans" cxnId="{E70B20F2-B579-40FC-B23B-11857C56C29A}">
      <dgm:prSet/>
      <dgm:spPr/>
      <dgm:t>
        <a:bodyPr/>
        <a:lstStyle/>
        <a:p>
          <a:endParaRPr lang="nl-NL"/>
        </a:p>
      </dgm:t>
    </dgm:pt>
    <dgm:pt modelId="{F46DBD1C-257A-4DBB-B076-6871B24853DF}">
      <dgm:prSet/>
      <dgm:spPr/>
      <dgm:t>
        <a:bodyPr/>
        <a:lstStyle/>
        <a:p>
          <a:pPr rtl="0"/>
          <a:r>
            <a:rPr lang="nl-NL" smtClean="0"/>
            <a:t>Een betrokken patiënt  geneest eerder</a:t>
          </a:r>
          <a:endParaRPr lang="nl-NL"/>
        </a:p>
      </dgm:t>
    </dgm:pt>
    <dgm:pt modelId="{985DC95C-E3B0-4145-BFB3-38F738188875}" type="parTrans" cxnId="{F0412CA0-2D4C-4AD5-8B95-27DDA0E8B5A7}">
      <dgm:prSet/>
      <dgm:spPr/>
      <dgm:t>
        <a:bodyPr/>
        <a:lstStyle/>
        <a:p>
          <a:endParaRPr lang="nl-NL"/>
        </a:p>
      </dgm:t>
    </dgm:pt>
    <dgm:pt modelId="{20EF17BE-9B68-4A72-A397-4D6531BD1034}" type="sibTrans" cxnId="{F0412CA0-2D4C-4AD5-8B95-27DDA0E8B5A7}">
      <dgm:prSet/>
      <dgm:spPr/>
      <dgm:t>
        <a:bodyPr/>
        <a:lstStyle/>
        <a:p>
          <a:endParaRPr lang="nl-NL"/>
        </a:p>
      </dgm:t>
    </dgm:pt>
    <dgm:pt modelId="{A4FA3F9C-D9D3-4D92-9104-6A6D02472CAB}">
      <dgm:prSet/>
      <dgm:spPr/>
      <dgm:t>
        <a:bodyPr/>
        <a:lstStyle/>
        <a:p>
          <a:pPr rtl="0"/>
          <a:r>
            <a:rPr lang="nl-NL" smtClean="0"/>
            <a:t>Placebo’s zijn effectief!</a:t>
          </a:r>
          <a:endParaRPr lang="nl-NL"/>
        </a:p>
      </dgm:t>
    </dgm:pt>
    <dgm:pt modelId="{18CD6A58-DED6-4FC2-86AB-0A97C480EFBA}" type="parTrans" cxnId="{10112114-0E10-486E-90F7-97ACB4BDB9D6}">
      <dgm:prSet/>
      <dgm:spPr/>
      <dgm:t>
        <a:bodyPr/>
        <a:lstStyle/>
        <a:p>
          <a:endParaRPr lang="nl-NL"/>
        </a:p>
      </dgm:t>
    </dgm:pt>
    <dgm:pt modelId="{16C5D4D5-803D-402F-A76E-66651EC3D3A8}" type="sibTrans" cxnId="{10112114-0E10-486E-90F7-97ACB4BDB9D6}">
      <dgm:prSet/>
      <dgm:spPr/>
      <dgm:t>
        <a:bodyPr/>
        <a:lstStyle/>
        <a:p>
          <a:endParaRPr lang="nl-NL"/>
        </a:p>
      </dgm:t>
    </dgm:pt>
    <dgm:pt modelId="{FEA3FDB5-A70C-4D17-92EE-EB117F1A4ECB}">
      <dgm:prSet/>
      <dgm:spPr/>
      <dgm:t>
        <a:bodyPr/>
        <a:lstStyle/>
        <a:p>
          <a:pPr rtl="0"/>
          <a:r>
            <a:rPr lang="nl-NL" smtClean="0"/>
            <a:t>De arts zelf is het beste geneesmiddel, mobiliseert het zelfhelend vermogen.</a:t>
          </a:r>
          <a:endParaRPr lang="nl-NL"/>
        </a:p>
      </dgm:t>
    </dgm:pt>
    <dgm:pt modelId="{9F821D2D-4CBA-4804-8085-C574712D6384}" type="parTrans" cxnId="{1057E46B-651F-4160-A38B-D7B4AC7157C1}">
      <dgm:prSet/>
      <dgm:spPr/>
      <dgm:t>
        <a:bodyPr/>
        <a:lstStyle/>
        <a:p>
          <a:endParaRPr lang="nl-NL"/>
        </a:p>
      </dgm:t>
    </dgm:pt>
    <dgm:pt modelId="{D5F649B3-2531-4A0C-AE37-4331677D3FCA}" type="sibTrans" cxnId="{1057E46B-651F-4160-A38B-D7B4AC7157C1}">
      <dgm:prSet/>
      <dgm:spPr/>
      <dgm:t>
        <a:bodyPr/>
        <a:lstStyle/>
        <a:p>
          <a:endParaRPr lang="nl-NL"/>
        </a:p>
      </dgm:t>
    </dgm:pt>
    <dgm:pt modelId="{CEAA2F88-3D91-4654-8248-02CEDA5855D0}">
      <dgm:prSet/>
      <dgm:spPr/>
      <dgm:t>
        <a:bodyPr/>
        <a:lstStyle/>
        <a:p>
          <a:pPr rtl="0"/>
          <a:r>
            <a:rPr lang="nl-NL" smtClean="0"/>
            <a:t>Als de patiënt er maar zelf in gelooft..</a:t>
          </a:r>
          <a:endParaRPr lang="nl-NL"/>
        </a:p>
      </dgm:t>
    </dgm:pt>
    <dgm:pt modelId="{C26045FA-D430-4FCE-8A84-2B4C501DFF81}" type="parTrans" cxnId="{19FDE4DA-E264-4B10-992A-7F84E81160D3}">
      <dgm:prSet/>
      <dgm:spPr/>
      <dgm:t>
        <a:bodyPr/>
        <a:lstStyle/>
        <a:p>
          <a:endParaRPr lang="nl-NL"/>
        </a:p>
      </dgm:t>
    </dgm:pt>
    <dgm:pt modelId="{BF9A70CB-4544-4E6B-A2BD-203294857F9C}" type="sibTrans" cxnId="{19FDE4DA-E264-4B10-992A-7F84E81160D3}">
      <dgm:prSet/>
      <dgm:spPr/>
      <dgm:t>
        <a:bodyPr/>
        <a:lstStyle/>
        <a:p>
          <a:endParaRPr lang="nl-NL"/>
        </a:p>
      </dgm:t>
    </dgm:pt>
    <dgm:pt modelId="{D2864111-B51B-4419-9C49-4D6BEE75C497}" type="pres">
      <dgm:prSet presAssocID="{EA8588FF-F8EE-4B36-A203-096D6FC3AC6A}" presName="diagram" presStyleCnt="0">
        <dgm:presLayoutVars>
          <dgm:dir/>
          <dgm:resizeHandles val="exact"/>
        </dgm:presLayoutVars>
      </dgm:prSet>
      <dgm:spPr/>
      <dgm:t>
        <a:bodyPr/>
        <a:lstStyle/>
        <a:p>
          <a:endParaRPr lang="nl-NL"/>
        </a:p>
      </dgm:t>
    </dgm:pt>
    <dgm:pt modelId="{5A3736B1-3F80-4AD5-956A-04022179E3E5}" type="pres">
      <dgm:prSet presAssocID="{71A0874F-D8DF-4282-93A4-9109671ACFBA}" presName="node" presStyleLbl="node1" presStyleIdx="0" presStyleCnt="6">
        <dgm:presLayoutVars>
          <dgm:bulletEnabled val="1"/>
        </dgm:presLayoutVars>
      </dgm:prSet>
      <dgm:spPr/>
      <dgm:t>
        <a:bodyPr/>
        <a:lstStyle/>
        <a:p>
          <a:endParaRPr lang="nl-NL"/>
        </a:p>
      </dgm:t>
    </dgm:pt>
    <dgm:pt modelId="{EFA15BFC-0A8C-43F2-8A79-2242285365E9}" type="pres">
      <dgm:prSet presAssocID="{946F3469-B7FF-43D6-96DB-C8CE863AC1B9}" presName="sibTrans" presStyleCnt="0"/>
      <dgm:spPr/>
    </dgm:pt>
    <dgm:pt modelId="{9F79BB89-B7B8-42EF-A031-E2057E832997}" type="pres">
      <dgm:prSet presAssocID="{73F93F64-339A-452B-9114-B3CC67C3E132}" presName="node" presStyleLbl="node1" presStyleIdx="1" presStyleCnt="6">
        <dgm:presLayoutVars>
          <dgm:bulletEnabled val="1"/>
        </dgm:presLayoutVars>
      </dgm:prSet>
      <dgm:spPr/>
      <dgm:t>
        <a:bodyPr/>
        <a:lstStyle/>
        <a:p>
          <a:endParaRPr lang="nl-NL"/>
        </a:p>
      </dgm:t>
    </dgm:pt>
    <dgm:pt modelId="{CCECDC5D-6B30-4BC7-87B5-FF52E3BEB863}" type="pres">
      <dgm:prSet presAssocID="{6A37F708-3761-44DD-B058-879423C79F1B}" presName="sibTrans" presStyleCnt="0"/>
      <dgm:spPr/>
    </dgm:pt>
    <dgm:pt modelId="{FFF78955-06BB-4DE9-885C-48EC8D91640A}" type="pres">
      <dgm:prSet presAssocID="{F46DBD1C-257A-4DBB-B076-6871B24853DF}" presName="node" presStyleLbl="node1" presStyleIdx="2" presStyleCnt="6">
        <dgm:presLayoutVars>
          <dgm:bulletEnabled val="1"/>
        </dgm:presLayoutVars>
      </dgm:prSet>
      <dgm:spPr/>
      <dgm:t>
        <a:bodyPr/>
        <a:lstStyle/>
        <a:p>
          <a:endParaRPr lang="nl-NL"/>
        </a:p>
      </dgm:t>
    </dgm:pt>
    <dgm:pt modelId="{C0E1A3DD-DAFF-4F97-B686-3FF56C914D50}" type="pres">
      <dgm:prSet presAssocID="{20EF17BE-9B68-4A72-A397-4D6531BD1034}" presName="sibTrans" presStyleCnt="0"/>
      <dgm:spPr/>
    </dgm:pt>
    <dgm:pt modelId="{B0BAB3B1-29B8-4F90-8C32-893EC278CCF2}" type="pres">
      <dgm:prSet presAssocID="{A4FA3F9C-D9D3-4D92-9104-6A6D02472CAB}" presName="node" presStyleLbl="node1" presStyleIdx="3" presStyleCnt="6">
        <dgm:presLayoutVars>
          <dgm:bulletEnabled val="1"/>
        </dgm:presLayoutVars>
      </dgm:prSet>
      <dgm:spPr/>
      <dgm:t>
        <a:bodyPr/>
        <a:lstStyle/>
        <a:p>
          <a:endParaRPr lang="nl-NL"/>
        </a:p>
      </dgm:t>
    </dgm:pt>
    <dgm:pt modelId="{987FD987-20C0-4761-85D2-631005B2DD54}" type="pres">
      <dgm:prSet presAssocID="{16C5D4D5-803D-402F-A76E-66651EC3D3A8}" presName="sibTrans" presStyleCnt="0"/>
      <dgm:spPr/>
    </dgm:pt>
    <dgm:pt modelId="{C85831DA-8134-42D0-8D13-3F952A7626F1}" type="pres">
      <dgm:prSet presAssocID="{FEA3FDB5-A70C-4D17-92EE-EB117F1A4ECB}" presName="node" presStyleLbl="node1" presStyleIdx="4" presStyleCnt="6">
        <dgm:presLayoutVars>
          <dgm:bulletEnabled val="1"/>
        </dgm:presLayoutVars>
      </dgm:prSet>
      <dgm:spPr/>
      <dgm:t>
        <a:bodyPr/>
        <a:lstStyle/>
        <a:p>
          <a:endParaRPr lang="nl-NL"/>
        </a:p>
      </dgm:t>
    </dgm:pt>
    <dgm:pt modelId="{B2AFC2F2-5A92-49FB-9FA5-9FC1E6216796}" type="pres">
      <dgm:prSet presAssocID="{D5F649B3-2531-4A0C-AE37-4331677D3FCA}" presName="sibTrans" presStyleCnt="0"/>
      <dgm:spPr/>
    </dgm:pt>
    <dgm:pt modelId="{91CB5C83-4D61-44C0-A6B1-FAE48CAD35A5}" type="pres">
      <dgm:prSet presAssocID="{CEAA2F88-3D91-4654-8248-02CEDA5855D0}" presName="node" presStyleLbl="node1" presStyleIdx="5" presStyleCnt="6">
        <dgm:presLayoutVars>
          <dgm:bulletEnabled val="1"/>
        </dgm:presLayoutVars>
      </dgm:prSet>
      <dgm:spPr/>
      <dgm:t>
        <a:bodyPr/>
        <a:lstStyle/>
        <a:p>
          <a:endParaRPr lang="nl-NL"/>
        </a:p>
      </dgm:t>
    </dgm:pt>
  </dgm:ptLst>
  <dgm:cxnLst>
    <dgm:cxn modelId="{07666BFC-7BD4-45DC-886B-975C32452CB5}" type="presOf" srcId="{71A0874F-D8DF-4282-93A4-9109671ACFBA}" destId="{5A3736B1-3F80-4AD5-956A-04022179E3E5}" srcOrd="0" destOrd="0" presId="urn:microsoft.com/office/officeart/2005/8/layout/default"/>
    <dgm:cxn modelId="{19FDE4DA-E264-4B10-992A-7F84E81160D3}" srcId="{EA8588FF-F8EE-4B36-A203-096D6FC3AC6A}" destId="{CEAA2F88-3D91-4654-8248-02CEDA5855D0}" srcOrd="5" destOrd="0" parTransId="{C26045FA-D430-4FCE-8A84-2B4C501DFF81}" sibTransId="{BF9A70CB-4544-4E6B-A2BD-203294857F9C}"/>
    <dgm:cxn modelId="{1057E46B-651F-4160-A38B-D7B4AC7157C1}" srcId="{EA8588FF-F8EE-4B36-A203-096D6FC3AC6A}" destId="{FEA3FDB5-A70C-4D17-92EE-EB117F1A4ECB}" srcOrd="4" destOrd="0" parTransId="{9F821D2D-4CBA-4804-8085-C574712D6384}" sibTransId="{D5F649B3-2531-4A0C-AE37-4331677D3FCA}"/>
    <dgm:cxn modelId="{C01C16A2-81C8-4DF5-B3E6-AAEE77531D0B}" type="presOf" srcId="{A4FA3F9C-D9D3-4D92-9104-6A6D02472CAB}" destId="{B0BAB3B1-29B8-4F90-8C32-893EC278CCF2}" srcOrd="0" destOrd="0" presId="urn:microsoft.com/office/officeart/2005/8/layout/default"/>
    <dgm:cxn modelId="{55CDDD8A-9B4F-4488-B111-A692BB10AAB7}" srcId="{EA8588FF-F8EE-4B36-A203-096D6FC3AC6A}" destId="{71A0874F-D8DF-4282-93A4-9109671ACFBA}" srcOrd="0" destOrd="0" parTransId="{4510CB56-2CC9-415B-92FC-CA8758CB9D40}" sibTransId="{946F3469-B7FF-43D6-96DB-C8CE863AC1B9}"/>
    <dgm:cxn modelId="{708B4505-9E44-409F-B96E-6A85FCDD5E88}" type="presOf" srcId="{EA8588FF-F8EE-4B36-A203-096D6FC3AC6A}" destId="{D2864111-B51B-4419-9C49-4D6BEE75C497}" srcOrd="0" destOrd="0" presId="urn:microsoft.com/office/officeart/2005/8/layout/default"/>
    <dgm:cxn modelId="{9D66F062-7031-4F14-8405-4211513835F5}" type="presOf" srcId="{73F93F64-339A-452B-9114-B3CC67C3E132}" destId="{9F79BB89-B7B8-42EF-A031-E2057E832997}" srcOrd="0" destOrd="0" presId="urn:microsoft.com/office/officeart/2005/8/layout/default"/>
    <dgm:cxn modelId="{117B8E85-68E2-4F6A-BD2F-90E89CDCDFDE}" type="presOf" srcId="{F46DBD1C-257A-4DBB-B076-6871B24853DF}" destId="{FFF78955-06BB-4DE9-885C-48EC8D91640A}" srcOrd="0" destOrd="0" presId="urn:microsoft.com/office/officeart/2005/8/layout/default"/>
    <dgm:cxn modelId="{E70B20F2-B579-40FC-B23B-11857C56C29A}" srcId="{EA8588FF-F8EE-4B36-A203-096D6FC3AC6A}" destId="{73F93F64-339A-452B-9114-B3CC67C3E132}" srcOrd="1" destOrd="0" parTransId="{9BF5E9E4-8D87-402F-908F-72E70C308C74}" sibTransId="{6A37F708-3761-44DD-B058-879423C79F1B}"/>
    <dgm:cxn modelId="{7CAE24B7-BBF5-456B-BB36-3D1F6C2807DF}" type="presOf" srcId="{FEA3FDB5-A70C-4D17-92EE-EB117F1A4ECB}" destId="{C85831DA-8134-42D0-8D13-3F952A7626F1}" srcOrd="0" destOrd="0" presId="urn:microsoft.com/office/officeart/2005/8/layout/default"/>
    <dgm:cxn modelId="{10112114-0E10-486E-90F7-97ACB4BDB9D6}" srcId="{EA8588FF-F8EE-4B36-A203-096D6FC3AC6A}" destId="{A4FA3F9C-D9D3-4D92-9104-6A6D02472CAB}" srcOrd="3" destOrd="0" parTransId="{18CD6A58-DED6-4FC2-86AB-0A97C480EFBA}" sibTransId="{16C5D4D5-803D-402F-A76E-66651EC3D3A8}"/>
    <dgm:cxn modelId="{F0412CA0-2D4C-4AD5-8B95-27DDA0E8B5A7}" srcId="{EA8588FF-F8EE-4B36-A203-096D6FC3AC6A}" destId="{F46DBD1C-257A-4DBB-B076-6871B24853DF}" srcOrd="2" destOrd="0" parTransId="{985DC95C-E3B0-4145-BFB3-38F738188875}" sibTransId="{20EF17BE-9B68-4A72-A397-4D6531BD1034}"/>
    <dgm:cxn modelId="{1BEBF79B-2D00-4C88-BC2C-86E312D570DB}" type="presOf" srcId="{CEAA2F88-3D91-4654-8248-02CEDA5855D0}" destId="{91CB5C83-4D61-44C0-A6B1-FAE48CAD35A5}" srcOrd="0" destOrd="0" presId="urn:microsoft.com/office/officeart/2005/8/layout/default"/>
    <dgm:cxn modelId="{A446B4EE-F9C3-46D3-8680-EA9ABB798093}" type="presParOf" srcId="{D2864111-B51B-4419-9C49-4D6BEE75C497}" destId="{5A3736B1-3F80-4AD5-956A-04022179E3E5}" srcOrd="0" destOrd="0" presId="urn:microsoft.com/office/officeart/2005/8/layout/default"/>
    <dgm:cxn modelId="{B82C2BB2-6FC6-45A1-A50E-78A12D2C8C95}" type="presParOf" srcId="{D2864111-B51B-4419-9C49-4D6BEE75C497}" destId="{EFA15BFC-0A8C-43F2-8A79-2242285365E9}" srcOrd="1" destOrd="0" presId="urn:microsoft.com/office/officeart/2005/8/layout/default"/>
    <dgm:cxn modelId="{72D6234D-852C-4BA7-BA97-26C17484EE73}" type="presParOf" srcId="{D2864111-B51B-4419-9C49-4D6BEE75C497}" destId="{9F79BB89-B7B8-42EF-A031-E2057E832997}" srcOrd="2" destOrd="0" presId="urn:microsoft.com/office/officeart/2005/8/layout/default"/>
    <dgm:cxn modelId="{EDB53E20-979E-4B36-A5E2-B2BF4748921C}" type="presParOf" srcId="{D2864111-B51B-4419-9C49-4D6BEE75C497}" destId="{CCECDC5D-6B30-4BC7-87B5-FF52E3BEB863}" srcOrd="3" destOrd="0" presId="urn:microsoft.com/office/officeart/2005/8/layout/default"/>
    <dgm:cxn modelId="{B3F7A612-0635-49C7-BA92-7461289E82D3}" type="presParOf" srcId="{D2864111-B51B-4419-9C49-4D6BEE75C497}" destId="{FFF78955-06BB-4DE9-885C-48EC8D91640A}" srcOrd="4" destOrd="0" presId="urn:microsoft.com/office/officeart/2005/8/layout/default"/>
    <dgm:cxn modelId="{03BB78DD-9C70-4E34-AD41-B2B44359207B}" type="presParOf" srcId="{D2864111-B51B-4419-9C49-4D6BEE75C497}" destId="{C0E1A3DD-DAFF-4F97-B686-3FF56C914D50}" srcOrd="5" destOrd="0" presId="urn:microsoft.com/office/officeart/2005/8/layout/default"/>
    <dgm:cxn modelId="{2CCEC1BC-0476-4215-9280-6D665E3E3960}" type="presParOf" srcId="{D2864111-B51B-4419-9C49-4D6BEE75C497}" destId="{B0BAB3B1-29B8-4F90-8C32-893EC278CCF2}" srcOrd="6" destOrd="0" presId="urn:microsoft.com/office/officeart/2005/8/layout/default"/>
    <dgm:cxn modelId="{72A39C19-8E78-4FF1-9643-24F5FF4DBB6F}" type="presParOf" srcId="{D2864111-B51B-4419-9C49-4D6BEE75C497}" destId="{987FD987-20C0-4761-85D2-631005B2DD54}" srcOrd="7" destOrd="0" presId="urn:microsoft.com/office/officeart/2005/8/layout/default"/>
    <dgm:cxn modelId="{9F0C1F07-0F62-4047-87F0-6ADCFE179251}" type="presParOf" srcId="{D2864111-B51B-4419-9C49-4D6BEE75C497}" destId="{C85831DA-8134-42D0-8D13-3F952A7626F1}" srcOrd="8" destOrd="0" presId="urn:microsoft.com/office/officeart/2005/8/layout/default"/>
    <dgm:cxn modelId="{D9000433-C339-4929-BFEC-E4A054D7A596}" type="presParOf" srcId="{D2864111-B51B-4419-9C49-4D6BEE75C497}" destId="{B2AFC2F2-5A92-49FB-9FA5-9FC1E6216796}" srcOrd="9" destOrd="0" presId="urn:microsoft.com/office/officeart/2005/8/layout/default"/>
    <dgm:cxn modelId="{8D73B963-6A5A-4624-8BD9-F605C0C3EAC2}" type="presParOf" srcId="{D2864111-B51B-4419-9C49-4D6BEE75C497}" destId="{91CB5C83-4D61-44C0-A6B1-FAE48CAD35A5}" srcOrd="1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40B30DD-8618-4727-AC3B-8615E36F67F0}"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F9D3C3F4-C7AF-42D4-804C-4EBA1865E12D}">
      <dgm:prSet custT="1"/>
      <dgm:spPr/>
      <dgm:t>
        <a:bodyPr/>
        <a:lstStyle/>
        <a:p>
          <a:pPr algn="ctr" rtl="0"/>
          <a:r>
            <a:rPr lang="nl-NL" sz="3200" smtClean="0"/>
            <a:t>Invloed van de media op denken over ziekte en ziek zijn</a:t>
          </a:r>
          <a:endParaRPr lang="nl-NL" sz="3200"/>
        </a:p>
      </dgm:t>
    </dgm:pt>
    <dgm:pt modelId="{DCBF1C26-D2DE-4FFA-9D49-2F1238804611}" type="parTrans" cxnId="{8EE08A0A-4372-4CD5-A388-32BE4F4A6FB4}">
      <dgm:prSet/>
      <dgm:spPr/>
      <dgm:t>
        <a:bodyPr/>
        <a:lstStyle/>
        <a:p>
          <a:endParaRPr lang="nl-NL"/>
        </a:p>
      </dgm:t>
    </dgm:pt>
    <dgm:pt modelId="{997DDEE2-E376-410F-BD88-54C4BE887A92}" type="sibTrans" cxnId="{8EE08A0A-4372-4CD5-A388-32BE4F4A6FB4}">
      <dgm:prSet/>
      <dgm:spPr/>
      <dgm:t>
        <a:bodyPr/>
        <a:lstStyle/>
        <a:p>
          <a:endParaRPr lang="nl-NL"/>
        </a:p>
      </dgm:t>
    </dgm:pt>
    <dgm:pt modelId="{81EA74DE-8510-4BD8-8DDD-E91C9DBE6F09}" type="pres">
      <dgm:prSet presAssocID="{D40B30DD-8618-4727-AC3B-8615E36F67F0}" presName="linear" presStyleCnt="0">
        <dgm:presLayoutVars>
          <dgm:animLvl val="lvl"/>
          <dgm:resizeHandles val="exact"/>
        </dgm:presLayoutVars>
      </dgm:prSet>
      <dgm:spPr/>
      <dgm:t>
        <a:bodyPr/>
        <a:lstStyle/>
        <a:p>
          <a:endParaRPr lang="nl-NL"/>
        </a:p>
      </dgm:t>
    </dgm:pt>
    <dgm:pt modelId="{A69412CA-9597-42B8-9395-55F4C05D5E37}" type="pres">
      <dgm:prSet presAssocID="{F9D3C3F4-C7AF-42D4-804C-4EBA1865E12D}" presName="parentText" presStyleLbl="node1" presStyleIdx="0" presStyleCnt="1">
        <dgm:presLayoutVars>
          <dgm:chMax val="0"/>
          <dgm:bulletEnabled val="1"/>
        </dgm:presLayoutVars>
      </dgm:prSet>
      <dgm:spPr/>
      <dgm:t>
        <a:bodyPr/>
        <a:lstStyle/>
        <a:p>
          <a:endParaRPr lang="nl-NL"/>
        </a:p>
      </dgm:t>
    </dgm:pt>
  </dgm:ptLst>
  <dgm:cxnLst>
    <dgm:cxn modelId="{E6EBBB1E-8183-48B0-BD8D-3BAFEE7FBF95}" type="presOf" srcId="{D40B30DD-8618-4727-AC3B-8615E36F67F0}" destId="{81EA74DE-8510-4BD8-8DDD-E91C9DBE6F09}" srcOrd="0" destOrd="0" presId="urn:microsoft.com/office/officeart/2005/8/layout/vList2"/>
    <dgm:cxn modelId="{8EE08A0A-4372-4CD5-A388-32BE4F4A6FB4}" srcId="{D40B30DD-8618-4727-AC3B-8615E36F67F0}" destId="{F9D3C3F4-C7AF-42D4-804C-4EBA1865E12D}" srcOrd="0" destOrd="0" parTransId="{DCBF1C26-D2DE-4FFA-9D49-2F1238804611}" sibTransId="{997DDEE2-E376-410F-BD88-54C4BE887A92}"/>
    <dgm:cxn modelId="{9C3339C6-1F56-4E1E-80F7-8B3D4BD55D56}" type="presOf" srcId="{F9D3C3F4-C7AF-42D4-804C-4EBA1865E12D}" destId="{A69412CA-9597-42B8-9395-55F4C05D5E37}" srcOrd="0" destOrd="0" presId="urn:microsoft.com/office/officeart/2005/8/layout/vList2"/>
    <dgm:cxn modelId="{A3C50467-6368-42B3-9C0E-6DBE98584A7B}" type="presParOf" srcId="{81EA74DE-8510-4BD8-8DDD-E91C9DBE6F09}" destId="{A69412CA-9597-42B8-9395-55F4C05D5E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9DCF723-E254-4711-8D36-9AFDD2DAFAC3}" type="doc">
      <dgm:prSet loTypeId="urn:microsoft.com/office/officeart/2005/8/layout/vList5" loCatId="list" qsTypeId="urn:microsoft.com/office/officeart/2005/8/quickstyle/simple5" qsCatId="simple" csTypeId="urn:microsoft.com/office/officeart/2005/8/colors/accent2_5" csCatId="accent2"/>
      <dgm:spPr/>
      <dgm:t>
        <a:bodyPr/>
        <a:lstStyle/>
        <a:p>
          <a:endParaRPr lang="nl-NL"/>
        </a:p>
      </dgm:t>
    </dgm:pt>
    <dgm:pt modelId="{CD4EA0E5-5B1F-4156-9359-7EF0FFDB43BC}">
      <dgm:prSet/>
      <dgm:spPr/>
      <dgm:t>
        <a:bodyPr/>
        <a:lstStyle/>
        <a:p>
          <a:pPr rtl="0"/>
          <a:r>
            <a:rPr lang="nl-NL" dirty="0" smtClean="0"/>
            <a:t>Lees het artikel: Peter </a:t>
          </a:r>
          <a:r>
            <a:rPr lang="nl-NL" dirty="0" err="1" smtClean="0"/>
            <a:t>Bügel</a:t>
          </a:r>
          <a:r>
            <a:rPr lang="nl-NL" dirty="0" smtClean="0"/>
            <a:t>:  “Wie denkt dat hij gezond is, kijkt nooit tv.”..</a:t>
          </a:r>
          <a:endParaRPr lang="nl-NL" dirty="0"/>
        </a:p>
      </dgm:t>
    </dgm:pt>
    <dgm:pt modelId="{F890BD7F-EDC1-46DC-8B54-F44D590B211E}" type="parTrans" cxnId="{0A2B1E66-0019-4293-8759-872839058A26}">
      <dgm:prSet/>
      <dgm:spPr/>
      <dgm:t>
        <a:bodyPr/>
        <a:lstStyle/>
        <a:p>
          <a:endParaRPr lang="nl-NL"/>
        </a:p>
      </dgm:t>
    </dgm:pt>
    <dgm:pt modelId="{2A73126D-66FA-44CE-998D-5D87BDC03A00}" type="sibTrans" cxnId="{0A2B1E66-0019-4293-8759-872839058A26}">
      <dgm:prSet/>
      <dgm:spPr/>
      <dgm:t>
        <a:bodyPr/>
        <a:lstStyle/>
        <a:p>
          <a:endParaRPr lang="nl-NL"/>
        </a:p>
      </dgm:t>
    </dgm:pt>
    <dgm:pt modelId="{7E76A7DE-C5BC-4E4D-99F9-C3C9B76930CA}">
      <dgm:prSet/>
      <dgm:spPr/>
      <dgm:t>
        <a:bodyPr/>
        <a:lstStyle/>
        <a:p>
          <a:pPr rtl="0"/>
          <a:r>
            <a:rPr lang="nl-NL" dirty="0" smtClean="0"/>
            <a:t>Zouden er zonder tv minder mensen bij de huisarts komen?</a:t>
          </a:r>
          <a:endParaRPr lang="nl-NL" dirty="0"/>
        </a:p>
      </dgm:t>
    </dgm:pt>
    <dgm:pt modelId="{F3823200-967E-44C6-BFE8-B19504609A8A}" type="parTrans" cxnId="{B2786A1A-2C0F-4726-B832-C510C9C296BC}">
      <dgm:prSet/>
      <dgm:spPr/>
      <dgm:t>
        <a:bodyPr/>
        <a:lstStyle/>
        <a:p>
          <a:endParaRPr lang="nl-NL"/>
        </a:p>
      </dgm:t>
    </dgm:pt>
    <dgm:pt modelId="{9C6E0FFB-8F88-4A27-ADF4-CC6504BDC4AF}" type="sibTrans" cxnId="{B2786A1A-2C0F-4726-B832-C510C9C296BC}">
      <dgm:prSet/>
      <dgm:spPr/>
      <dgm:t>
        <a:bodyPr/>
        <a:lstStyle/>
        <a:p>
          <a:endParaRPr lang="nl-NL"/>
        </a:p>
      </dgm:t>
    </dgm:pt>
    <dgm:pt modelId="{D25DF86A-0D49-4A6A-898D-97992E570BA4}" type="pres">
      <dgm:prSet presAssocID="{99DCF723-E254-4711-8D36-9AFDD2DAFAC3}" presName="Name0" presStyleCnt="0">
        <dgm:presLayoutVars>
          <dgm:dir/>
          <dgm:animLvl val="lvl"/>
          <dgm:resizeHandles val="exact"/>
        </dgm:presLayoutVars>
      </dgm:prSet>
      <dgm:spPr/>
      <dgm:t>
        <a:bodyPr/>
        <a:lstStyle/>
        <a:p>
          <a:endParaRPr lang="nl-NL"/>
        </a:p>
      </dgm:t>
    </dgm:pt>
    <dgm:pt modelId="{2C39120C-E7B8-4B10-8A36-084A48BD7C86}" type="pres">
      <dgm:prSet presAssocID="{CD4EA0E5-5B1F-4156-9359-7EF0FFDB43BC}" presName="linNode" presStyleCnt="0"/>
      <dgm:spPr/>
    </dgm:pt>
    <dgm:pt modelId="{D3E4E1B6-CF54-49B5-AAD2-C411ABAAA840}" type="pres">
      <dgm:prSet presAssocID="{CD4EA0E5-5B1F-4156-9359-7EF0FFDB43BC}" presName="parentText" presStyleLbl="node1" presStyleIdx="0" presStyleCnt="2">
        <dgm:presLayoutVars>
          <dgm:chMax val="1"/>
          <dgm:bulletEnabled val="1"/>
        </dgm:presLayoutVars>
      </dgm:prSet>
      <dgm:spPr/>
      <dgm:t>
        <a:bodyPr/>
        <a:lstStyle/>
        <a:p>
          <a:endParaRPr lang="nl-NL"/>
        </a:p>
      </dgm:t>
    </dgm:pt>
    <dgm:pt modelId="{0EB1FABD-D596-4692-9BBE-948727F22712}" type="pres">
      <dgm:prSet presAssocID="{2A73126D-66FA-44CE-998D-5D87BDC03A00}" presName="sp" presStyleCnt="0"/>
      <dgm:spPr/>
    </dgm:pt>
    <dgm:pt modelId="{A1E71687-99D7-4560-9526-2DEC6667E870}" type="pres">
      <dgm:prSet presAssocID="{7E76A7DE-C5BC-4E4D-99F9-C3C9B76930CA}" presName="linNode" presStyleCnt="0"/>
      <dgm:spPr/>
    </dgm:pt>
    <dgm:pt modelId="{9EC656F2-9BA7-4BA1-AFEC-8E600D444B49}" type="pres">
      <dgm:prSet presAssocID="{7E76A7DE-C5BC-4E4D-99F9-C3C9B76930CA}" presName="parentText" presStyleLbl="node1" presStyleIdx="1" presStyleCnt="2">
        <dgm:presLayoutVars>
          <dgm:chMax val="1"/>
          <dgm:bulletEnabled val="1"/>
        </dgm:presLayoutVars>
      </dgm:prSet>
      <dgm:spPr/>
      <dgm:t>
        <a:bodyPr/>
        <a:lstStyle/>
        <a:p>
          <a:endParaRPr lang="nl-NL"/>
        </a:p>
      </dgm:t>
    </dgm:pt>
  </dgm:ptLst>
  <dgm:cxnLst>
    <dgm:cxn modelId="{B2786A1A-2C0F-4726-B832-C510C9C296BC}" srcId="{99DCF723-E254-4711-8D36-9AFDD2DAFAC3}" destId="{7E76A7DE-C5BC-4E4D-99F9-C3C9B76930CA}" srcOrd="1" destOrd="0" parTransId="{F3823200-967E-44C6-BFE8-B19504609A8A}" sibTransId="{9C6E0FFB-8F88-4A27-ADF4-CC6504BDC4AF}"/>
    <dgm:cxn modelId="{9EB3E020-AC0A-4279-96E8-299B7E293A1A}" type="presOf" srcId="{7E76A7DE-C5BC-4E4D-99F9-C3C9B76930CA}" destId="{9EC656F2-9BA7-4BA1-AFEC-8E600D444B49}" srcOrd="0" destOrd="0" presId="urn:microsoft.com/office/officeart/2005/8/layout/vList5"/>
    <dgm:cxn modelId="{7DC22B1F-5646-4245-B158-8ADA0A9FAD93}" type="presOf" srcId="{99DCF723-E254-4711-8D36-9AFDD2DAFAC3}" destId="{D25DF86A-0D49-4A6A-898D-97992E570BA4}" srcOrd="0" destOrd="0" presId="urn:microsoft.com/office/officeart/2005/8/layout/vList5"/>
    <dgm:cxn modelId="{0A2B1E66-0019-4293-8759-872839058A26}" srcId="{99DCF723-E254-4711-8D36-9AFDD2DAFAC3}" destId="{CD4EA0E5-5B1F-4156-9359-7EF0FFDB43BC}" srcOrd="0" destOrd="0" parTransId="{F890BD7F-EDC1-46DC-8B54-F44D590B211E}" sibTransId="{2A73126D-66FA-44CE-998D-5D87BDC03A00}"/>
    <dgm:cxn modelId="{FBFB93B8-E7E2-40B0-8794-E717E65617B0}" type="presOf" srcId="{CD4EA0E5-5B1F-4156-9359-7EF0FFDB43BC}" destId="{D3E4E1B6-CF54-49B5-AAD2-C411ABAAA840}" srcOrd="0" destOrd="0" presId="urn:microsoft.com/office/officeart/2005/8/layout/vList5"/>
    <dgm:cxn modelId="{B72A0D77-58BC-4105-87E1-3C0B1D2F3352}" type="presParOf" srcId="{D25DF86A-0D49-4A6A-898D-97992E570BA4}" destId="{2C39120C-E7B8-4B10-8A36-084A48BD7C86}" srcOrd="0" destOrd="0" presId="urn:microsoft.com/office/officeart/2005/8/layout/vList5"/>
    <dgm:cxn modelId="{0AE0810E-DF0F-4B49-89E4-4401A26E3A6D}" type="presParOf" srcId="{2C39120C-E7B8-4B10-8A36-084A48BD7C86}" destId="{D3E4E1B6-CF54-49B5-AAD2-C411ABAAA840}" srcOrd="0" destOrd="0" presId="urn:microsoft.com/office/officeart/2005/8/layout/vList5"/>
    <dgm:cxn modelId="{88936E9F-EB09-40D8-BAFA-FCABAEF10297}" type="presParOf" srcId="{D25DF86A-0D49-4A6A-898D-97992E570BA4}" destId="{0EB1FABD-D596-4692-9BBE-948727F22712}" srcOrd="1" destOrd="0" presId="urn:microsoft.com/office/officeart/2005/8/layout/vList5"/>
    <dgm:cxn modelId="{CC78AA6F-FF8C-4B9C-A628-5A0EC5B0FCB5}" type="presParOf" srcId="{D25DF86A-0D49-4A6A-898D-97992E570BA4}" destId="{A1E71687-99D7-4560-9526-2DEC6667E870}" srcOrd="2" destOrd="0" presId="urn:microsoft.com/office/officeart/2005/8/layout/vList5"/>
    <dgm:cxn modelId="{ADB5F490-A6E1-429D-8FED-0F7623B718AD}" type="presParOf" srcId="{A1E71687-99D7-4560-9526-2DEC6667E870}" destId="{9EC656F2-9BA7-4BA1-AFEC-8E600D444B49}"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3C81FF-73A0-4F7C-8D4F-E95BDEDBD99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32FC9A53-3D09-4CCB-8623-9B656252FE17}">
      <dgm:prSet/>
      <dgm:spPr/>
      <dgm:t>
        <a:bodyPr/>
        <a:lstStyle/>
        <a:p>
          <a:pPr rtl="0"/>
          <a:r>
            <a:rPr lang="nl-NL" dirty="0" smtClean="0"/>
            <a:t>Les 2: Alternatieve geneeswijzen</a:t>
          </a:r>
          <a:endParaRPr lang="nl-NL" dirty="0"/>
        </a:p>
      </dgm:t>
    </dgm:pt>
    <dgm:pt modelId="{4C3B77ED-A29B-4D89-9043-86BC79479DEC}" type="parTrans" cxnId="{DD6B5143-A5BB-43FD-AC59-496092C020DE}">
      <dgm:prSet/>
      <dgm:spPr/>
      <dgm:t>
        <a:bodyPr/>
        <a:lstStyle/>
        <a:p>
          <a:endParaRPr lang="nl-NL"/>
        </a:p>
      </dgm:t>
    </dgm:pt>
    <dgm:pt modelId="{50F4377B-5B6C-4DC1-8CD9-F8F4BB2EF4C4}" type="sibTrans" cxnId="{DD6B5143-A5BB-43FD-AC59-496092C020DE}">
      <dgm:prSet/>
      <dgm:spPr/>
      <dgm:t>
        <a:bodyPr/>
        <a:lstStyle/>
        <a:p>
          <a:endParaRPr lang="nl-NL"/>
        </a:p>
      </dgm:t>
    </dgm:pt>
    <dgm:pt modelId="{9B99D765-6384-45FD-97D0-2CD6D501A7B8}" type="pres">
      <dgm:prSet presAssocID="{3B3C81FF-73A0-4F7C-8D4F-E95BDEDBD99C}" presName="linear" presStyleCnt="0">
        <dgm:presLayoutVars>
          <dgm:animLvl val="lvl"/>
          <dgm:resizeHandles val="exact"/>
        </dgm:presLayoutVars>
      </dgm:prSet>
      <dgm:spPr/>
      <dgm:t>
        <a:bodyPr/>
        <a:lstStyle/>
        <a:p>
          <a:endParaRPr lang="nl-NL"/>
        </a:p>
      </dgm:t>
    </dgm:pt>
    <dgm:pt modelId="{6C24BD56-3AF1-4677-9690-66201CE069F1}" type="pres">
      <dgm:prSet presAssocID="{32FC9A53-3D09-4CCB-8623-9B656252FE17}" presName="parentText" presStyleLbl="node1" presStyleIdx="0" presStyleCnt="1">
        <dgm:presLayoutVars>
          <dgm:chMax val="0"/>
          <dgm:bulletEnabled val="1"/>
        </dgm:presLayoutVars>
      </dgm:prSet>
      <dgm:spPr/>
      <dgm:t>
        <a:bodyPr/>
        <a:lstStyle/>
        <a:p>
          <a:endParaRPr lang="nl-NL"/>
        </a:p>
      </dgm:t>
    </dgm:pt>
  </dgm:ptLst>
  <dgm:cxnLst>
    <dgm:cxn modelId="{DD6B5143-A5BB-43FD-AC59-496092C020DE}" srcId="{3B3C81FF-73A0-4F7C-8D4F-E95BDEDBD99C}" destId="{32FC9A53-3D09-4CCB-8623-9B656252FE17}" srcOrd="0" destOrd="0" parTransId="{4C3B77ED-A29B-4D89-9043-86BC79479DEC}" sibTransId="{50F4377B-5B6C-4DC1-8CD9-F8F4BB2EF4C4}"/>
    <dgm:cxn modelId="{42E3530C-58CD-4E0A-959F-B57E38075A8E}" type="presOf" srcId="{3B3C81FF-73A0-4F7C-8D4F-E95BDEDBD99C}" destId="{9B99D765-6384-45FD-97D0-2CD6D501A7B8}" srcOrd="0" destOrd="0" presId="urn:microsoft.com/office/officeart/2005/8/layout/vList2"/>
    <dgm:cxn modelId="{958752FA-4D99-4B9A-84C3-3442260AA7F8}" type="presOf" srcId="{32FC9A53-3D09-4CCB-8623-9B656252FE17}" destId="{6C24BD56-3AF1-4677-9690-66201CE069F1}" srcOrd="0" destOrd="0" presId="urn:microsoft.com/office/officeart/2005/8/layout/vList2"/>
    <dgm:cxn modelId="{A7F5023B-3C58-47DA-9690-E8311CF71BAD}" type="presParOf" srcId="{9B99D765-6384-45FD-97D0-2CD6D501A7B8}" destId="{6C24BD56-3AF1-4677-9690-66201CE069F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6CFCB1-CA04-48B6-B049-EA3271ADAC3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C76C00A4-3FE1-4B06-A6BC-461F77B74014}">
      <dgm:prSet/>
      <dgm:spPr/>
      <dgm:t>
        <a:bodyPr/>
        <a:lstStyle/>
        <a:p>
          <a:pPr algn="ctr" rtl="0"/>
          <a:r>
            <a:rPr lang="nl-NL" dirty="0" smtClean="0"/>
            <a:t>Kritiek op de reguliere geneeskunde I Reductionistische benadering</a:t>
          </a:r>
          <a:endParaRPr lang="nl-NL" dirty="0"/>
        </a:p>
      </dgm:t>
    </dgm:pt>
    <dgm:pt modelId="{5ACC3688-201C-4277-8847-19A39CAA9B95}" type="parTrans" cxnId="{43FF3C0D-592D-43C6-BFDE-02542C636678}">
      <dgm:prSet/>
      <dgm:spPr/>
      <dgm:t>
        <a:bodyPr/>
        <a:lstStyle/>
        <a:p>
          <a:endParaRPr lang="nl-NL"/>
        </a:p>
      </dgm:t>
    </dgm:pt>
    <dgm:pt modelId="{8B29FB56-6BBF-4912-8E16-32810CFFF8CC}" type="sibTrans" cxnId="{43FF3C0D-592D-43C6-BFDE-02542C636678}">
      <dgm:prSet/>
      <dgm:spPr/>
      <dgm:t>
        <a:bodyPr/>
        <a:lstStyle/>
        <a:p>
          <a:endParaRPr lang="nl-NL"/>
        </a:p>
      </dgm:t>
    </dgm:pt>
    <dgm:pt modelId="{1057AF25-ABD1-4E1D-A51D-BC469FCD8EE5}" type="pres">
      <dgm:prSet presAssocID="{F76CFCB1-CA04-48B6-B049-EA3271ADAC3C}" presName="linear" presStyleCnt="0">
        <dgm:presLayoutVars>
          <dgm:animLvl val="lvl"/>
          <dgm:resizeHandles val="exact"/>
        </dgm:presLayoutVars>
      </dgm:prSet>
      <dgm:spPr/>
      <dgm:t>
        <a:bodyPr/>
        <a:lstStyle/>
        <a:p>
          <a:endParaRPr lang="nl-NL"/>
        </a:p>
      </dgm:t>
    </dgm:pt>
    <dgm:pt modelId="{F0C61150-F483-4A84-8C3E-FB45C6D7686E}" type="pres">
      <dgm:prSet presAssocID="{C76C00A4-3FE1-4B06-A6BC-461F77B74014}" presName="parentText" presStyleLbl="node1" presStyleIdx="0" presStyleCnt="1" custScaleY="122192">
        <dgm:presLayoutVars>
          <dgm:chMax val="0"/>
          <dgm:bulletEnabled val="1"/>
        </dgm:presLayoutVars>
      </dgm:prSet>
      <dgm:spPr/>
      <dgm:t>
        <a:bodyPr/>
        <a:lstStyle/>
        <a:p>
          <a:endParaRPr lang="nl-NL"/>
        </a:p>
      </dgm:t>
    </dgm:pt>
  </dgm:ptLst>
  <dgm:cxnLst>
    <dgm:cxn modelId="{43FF3C0D-592D-43C6-BFDE-02542C636678}" srcId="{F76CFCB1-CA04-48B6-B049-EA3271ADAC3C}" destId="{C76C00A4-3FE1-4B06-A6BC-461F77B74014}" srcOrd="0" destOrd="0" parTransId="{5ACC3688-201C-4277-8847-19A39CAA9B95}" sibTransId="{8B29FB56-6BBF-4912-8E16-32810CFFF8CC}"/>
    <dgm:cxn modelId="{A54CCC61-122B-4ABE-81F4-6D41FE2473E7}" type="presOf" srcId="{F76CFCB1-CA04-48B6-B049-EA3271ADAC3C}" destId="{1057AF25-ABD1-4E1D-A51D-BC469FCD8EE5}" srcOrd="0" destOrd="0" presId="urn:microsoft.com/office/officeart/2005/8/layout/vList2"/>
    <dgm:cxn modelId="{E8CB2A2F-5507-4426-8B4C-504589AEDD98}" type="presOf" srcId="{C76C00A4-3FE1-4B06-A6BC-461F77B74014}" destId="{F0C61150-F483-4A84-8C3E-FB45C6D7686E}" srcOrd="0" destOrd="0" presId="urn:microsoft.com/office/officeart/2005/8/layout/vList2"/>
    <dgm:cxn modelId="{78B2EF40-262B-41A0-924A-CCB00688DE0E}" type="presParOf" srcId="{1057AF25-ABD1-4E1D-A51D-BC469FCD8EE5}" destId="{F0C61150-F483-4A84-8C3E-FB45C6D7686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9768A6-BF3B-4869-86A1-D38A3428B5FD}"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nl-NL"/>
        </a:p>
      </dgm:t>
    </dgm:pt>
    <dgm:pt modelId="{2526BDA5-6382-4EC5-839F-4DAB4B8B26DE}">
      <dgm:prSet custT="1"/>
      <dgm:spPr/>
      <dgm:t>
        <a:bodyPr/>
        <a:lstStyle/>
        <a:p>
          <a:pPr rtl="0"/>
          <a:r>
            <a:rPr lang="nl-NL" sz="2000" b="1" dirty="0" smtClean="0"/>
            <a:t>Er wordt teveel naar het lichaam gekeken: er is een scheiding van lichaam en geest</a:t>
          </a:r>
          <a:endParaRPr lang="nl-NL" sz="2000" b="1" dirty="0"/>
        </a:p>
      </dgm:t>
    </dgm:pt>
    <dgm:pt modelId="{77B5E300-1BB0-4BCF-9C17-3FD6332F976F}" type="parTrans" cxnId="{A2BEB276-9F78-44F7-965F-7281B2AA3E2A}">
      <dgm:prSet/>
      <dgm:spPr/>
      <dgm:t>
        <a:bodyPr/>
        <a:lstStyle/>
        <a:p>
          <a:endParaRPr lang="nl-NL"/>
        </a:p>
      </dgm:t>
    </dgm:pt>
    <dgm:pt modelId="{1CC585E4-B7F7-4195-BE62-9CA259A95C3D}" type="sibTrans" cxnId="{A2BEB276-9F78-44F7-965F-7281B2AA3E2A}">
      <dgm:prSet/>
      <dgm:spPr/>
      <dgm:t>
        <a:bodyPr/>
        <a:lstStyle/>
        <a:p>
          <a:endParaRPr lang="nl-NL"/>
        </a:p>
      </dgm:t>
    </dgm:pt>
    <dgm:pt modelId="{55292CF2-C754-4270-A425-3F719E97A321}">
      <dgm:prSet custT="1"/>
      <dgm:spPr/>
      <dgm:t>
        <a:bodyPr/>
        <a:lstStyle/>
        <a:p>
          <a:pPr rtl="0"/>
          <a:r>
            <a:rPr lang="nl-NL" sz="2000" b="1" dirty="0" smtClean="0"/>
            <a:t>De patiënt wordt niet als persoon bekeken</a:t>
          </a:r>
          <a:endParaRPr lang="nl-NL" sz="2000" b="1" dirty="0"/>
        </a:p>
      </dgm:t>
    </dgm:pt>
    <dgm:pt modelId="{1722C26C-5CFE-4E50-84E9-E82AD693348B}" type="parTrans" cxnId="{A3A01C2A-1EF2-47DC-AE6A-C0375FB042BB}">
      <dgm:prSet/>
      <dgm:spPr/>
      <dgm:t>
        <a:bodyPr/>
        <a:lstStyle/>
        <a:p>
          <a:endParaRPr lang="nl-NL"/>
        </a:p>
      </dgm:t>
    </dgm:pt>
    <dgm:pt modelId="{237E6530-F24D-48B3-B47E-AAA2E29218E4}" type="sibTrans" cxnId="{A3A01C2A-1EF2-47DC-AE6A-C0375FB042BB}">
      <dgm:prSet/>
      <dgm:spPr/>
      <dgm:t>
        <a:bodyPr/>
        <a:lstStyle/>
        <a:p>
          <a:endParaRPr lang="nl-NL"/>
        </a:p>
      </dgm:t>
    </dgm:pt>
    <dgm:pt modelId="{B679BA8F-B33A-4E84-B77D-F75E7814A70D}">
      <dgm:prSet custT="1"/>
      <dgm:spPr/>
      <dgm:t>
        <a:bodyPr/>
        <a:lstStyle/>
        <a:p>
          <a:pPr rtl="0"/>
          <a:r>
            <a:rPr lang="nl-NL" sz="2000" b="1" dirty="0" smtClean="0"/>
            <a:t>De techniek speelt een (te?) grote rol</a:t>
          </a:r>
          <a:endParaRPr lang="nl-NL" sz="2000" b="1" dirty="0"/>
        </a:p>
      </dgm:t>
    </dgm:pt>
    <dgm:pt modelId="{4FC9CB3A-2F28-47B4-BED4-7192373A1360}" type="parTrans" cxnId="{447D47E7-40EB-430D-8270-4C97A40B4DFC}">
      <dgm:prSet/>
      <dgm:spPr/>
      <dgm:t>
        <a:bodyPr/>
        <a:lstStyle/>
        <a:p>
          <a:endParaRPr lang="nl-NL"/>
        </a:p>
      </dgm:t>
    </dgm:pt>
    <dgm:pt modelId="{65D409EB-1F91-4B67-A460-052CFED5CEDF}" type="sibTrans" cxnId="{447D47E7-40EB-430D-8270-4C97A40B4DFC}">
      <dgm:prSet/>
      <dgm:spPr/>
      <dgm:t>
        <a:bodyPr/>
        <a:lstStyle/>
        <a:p>
          <a:endParaRPr lang="nl-NL"/>
        </a:p>
      </dgm:t>
    </dgm:pt>
    <dgm:pt modelId="{085B7BCF-3113-4213-953E-A3AA30DAD7D1}" type="pres">
      <dgm:prSet presAssocID="{2F9768A6-BF3B-4869-86A1-D38A3428B5FD}" presName="compositeShape" presStyleCnt="0">
        <dgm:presLayoutVars>
          <dgm:dir/>
          <dgm:resizeHandles/>
        </dgm:presLayoutVars>
      </dgm:prSet>
      <dgm:spPr/>
      <dgm:t>
        <a:bodyPr/>
        <a:lstStyle/>
        <a:p>
          <a:endParaRPr lang="nl-NL"/>
        </a:p>
      </dgm:t>
    </dgm:pt>
    <dgm:pt modelId="{2067EB18-CA39-49A1-BB1E-C31D56039102}" type="pres">
      <dgm:prSet presAssocID="{2F9768A6-BF3B-4869-86A1-D38A3428B5FD}" presName="pyramid" presStyleLbl="node1" presStyleIdx="0" presStyleCnt="1" custScaleX="106144"/>
      <dgm:spPr/>
    </dgm:pt>
    <dgm:pt modelId="{7E93EADA-DCB8-4891-81E0-949420E114CC}" type="pres">
      <dgm:prSet presAssocID="{2F9768A6-BF3B-4869-86A1-D38A3428B5FD}" presName="theList" presStyleCnt="0"/>
      <dgm:spPr/>
    </dgm:pt>
    <dgm:pt modelId="{47AC7E28-4960-4783-812F-B2B019E59EB2}" type="pres">
      <dgm:prSet presAssocID="{2526BDA5-6382-4EC5-839F-4DAB4B8B26DE}" presName="aNode" presStyleLbl="fgAcc1" presStyleIdx="0" presStyleCnt="3" custScaleY="156319">
        <dgm:presLayoutVars>
          <dgm:bulletEnabled val="1"/>
        </dgm:presLayoutVars>
      </dgm:prSet>
      <dgm:spPr/>
      <dgm:t>
        <a:bodyPr/>
        <a:lstStyle/>
        <a:p>
          <a:endParaRPr lang="nl-NL"/>
        </a:p>
      </dgm:t>
    </dgm:pt>
    <dgm:pt modelId="{AB598B2A-793B-454F-AB3F-F87EC713C2C0}" type="pres">
      <dgm:prSet presAssocID="{2526BDA5-6382-4EC5-839F-4DAB4B8B26DE}" presName="aSpace" presStyleCnt="0"/>
      <dgm:spPr/>
    </dgm:pt>
    <dgm:pt modelId="{03C2ECF7-ECBB-42DB-A13B-B94B8AE0867F}" type="pres">
      <dgm:prSet presAssocID="{55292CF2-C754-4270-A425-3F719E97A321}" presName="aNode" presStyleLbl="fgAcc1" presStyleIdx="1" presStyleCnt="3" custScaleY="135376" custLinFactY="16073" custLinFactNeighborX="-399" custLinFactNeighborY="100000">
        <dgm:presLayoutVars>
          <dgm:bulletEnabled val="1"/>
        </dgm:presLayoutVars>
      </dgm:prSet>
      <dgm:spPr/>
      <dgm:t>
        <a:bodyPr/>
        <a:lstStyle/>
        <a:p>
          <a:endParaRPr lang="nl-NL"/>
        </a:p>
      </dgm:t>
    </dgm:pt>
    <dgm:pt modelId="{74D8D0C2-8FC1-434B-994E-B71F156173F4}" type="pres">
      <dgm:prSet presAssocID="{55292CF2-C754-4270-A425-3F719E97A321}" presName="aSpace" presStyleCnt="0"/>
      <dgm:spPr/>
    </dgm:pt>
    <dgm:pt modelId="{622935D2-8F91-457F-8231-9222AF42645A}" type="pres">
      <dgm:prSet presAssocID="{B679BA8F-B33A-4E84-B77D-F75E7814A70D}" presName="aNode" presStyleLbl="fgAcc1" presStyleIdx="2" presStyleCnt="3" custLinFactY="19794" custLinFactNeighborX="-399" custLinFactNeighborY="100000">
        <dgm:presLayoutVars>
          <dgm:bulletEnabled val="1"/>
        </dgm:presLayoutVars>
      </dgm:prSet>
      <dgm:spPr/>
      <dgm:t>
        <a:bodyPr/>
        <a:lstStyle/>
        <a:p>
          <a:endParaRPr lang="nl-NL"/>
        </a:p>
      </dgm:t>
    </dgm:pt>
    <dgm:pt modelId="{0B9F40C4-412D-4C15-BCEE-F4FB653C0D82}" type="pres">
      <dgm:prSet presAssocID="{B679BA8F-B33A-4E84-B77D-F75E7814A70D}" presName="aSpace" presStyleCnt="0"/>
      <dgm:spPr/>
    </dgm:pt>
  </dgm:ptLst>
  <dgm:cxnLst>
    <dgm:cxn modelId="{66FD9816-746C-4AF3-A5AB-265D4B2D3239}" type="presOf" srcId="{55292CF2-C754-4270-A425-3F719E97A321}" destId="{03C2ECF7-ECBB-42DB-A13B-B94B8AE0867F}" srcOrd="0" destOrd="0" presId="urn:microsoft.com/office/officeart/2005/8/layout/pyramid2"/>
    <dgm:cxn modelId="{5B38448D-8CC0-4D04-AF82-52CFE1AD6FFB}" type="presOf" srcId="{2F9768A6-BF3B-4869-86A1-D38A3428B5FD}" destId="{085B7BCF-3113-4213-953E-A3AA30DAD7D1}" srcOrd="0" destOrd="0" presId="urn:microsoft.com/office/officeart/2005/8/layout/pyramid2"/>
    <dgm:cxn modelId="{447D47E7-40EB-430D-8270-4C97A40B4DFC}" srcId="{2F9768A6-BF3B-4869-86A1-D38A3428B5FD}" destId="{B679BA8F-B33A-4E84-B77D-F75E7814A70D}" srcOrd="2" destOrd="0" parTransId="{4FC9CB3A-2F28-47B4-BED4-7192373A1360}" sibTransId="{65D409EB-1F91-4B67-A460-052CFED5CEDF}"/>
    <dgm:cxn modelId="{99304AD6-D740-4DE1-BA12-19C7AA691747}" type="presOf" srcId="{B679BA8F-B33A-4E84-B77D-F75E7814A70D}" destId="{622935D2-8F91-457F-8231-9222AF42645A}" srcOrd="0" destOrd="0" presId="urn:microsoft.com/office/officeart/2005/8/layout/pyramid2"/>
    <dgm:cxn modelId="{DBBA536C-150D-4B30-80A8-6AB5383F254D}" type="presOf" srcId="{2526BDA5-6382-4EC5-839F-4DAB4B8B26DE}" destId="{47AC7E28-4960-4783-812F-B2B019E59EB2}" srcOrd="0" destOrd="0" presId="urn:microsoft.com/office/officeart/2005/8/layout/pyramid2"/>
    <dgm:cxn modelId="{A2BEB276-9F78-44F7-965F-7281B2AA3E2A}" srcId="{2F9768A6-BF3B-4869-86A1-D38A3428B5FD}" destId="{2526BDA5-6382-4EC5-839F-4DAB4B8B26DE}" srcOrd="0" destOrd="0" parTransId="{77B5E300-1BB0-4BCF-9C17-3FD6332F976F}" sibTransId="{1CC585E4-B7F7-4195-BE62-9CA259A95C3D}"/>
    <dgm:cxn modelId="{A3A01C2A-1EF2-47DC-AE6A-C0375FB042BB}" srcId="{2F9768A6-BF3B-4869-86A1-D38A3428B5FD}" destId="{55292CF2-C754-4270-A425-3F719E97A321}" srcOrd="1" destOrd="0" parTransId="{1722C26C-5CFE-4E50-84E9-E82AD693348B}" sibTransId="{237E6530-F24D-48B3-B47E-AAA2E29218E4}"/>
    <dgm:cxn modelId="{61B1EFD3-4806-47A6-9F65-7208AEBCF119}" type="presParOf" srcId="{085B7BCF-3113-4213-953E-A3AA30DAD7D1}" destId="{2067EB18-CA39-49A1-BB1E-C31D56039102}" srcOrd="0" destOrd="0" presId="urn:microsoft.com/office/officeart/2005/8/layout/pyramid2"/>
    <dgm:cxn modelId="{11CF9B31-C5E5-4A51-9B87-3052707F492C}" type="presParOf" srcId="{085B7BCF-3113-4213-953E-A3AA30DAD7D1}" destId="{7E93EADA-DCB8-4891-81E0-949420E114CC}" srcOrd="1" destOrd="0" presId="urn:microsoft.com/office/officeart/2005/8/layout/pyramid2"/>
    <dgm:cxn modelId="{9F3E0C54-AE73-421C-8E33-5F01E1C6ACF0}" type="presParOf" srcId="{7E93EADA-DCB8-4891-81E0-949420E114CC}" destId="{47AC7E28-4960-4783-812F-B2B019E59EB2}" srcOrd="0" destOrd="0" presId="urn:microsoft.com/office/officeart/2005/8/layout/pyramid2"/>
    <dgm:cxn modelId="{EC593994-24C5-4CF5-9B86-7F75304DC3A5}" type="presParOf" srcId="{7E93EADA-DCB8-4891-81E0-949420E114CC}" destId="{AB598B2A-793B-454F-AB3F-F87EC713C2C0}" srcOrd="1" destOrd="0" presId="urn:microsoft.com/office/officeart/2005/8/layout/pyramid2"/>
    <dgm:cxn modelId="{7C36BC35-BD36-45C0-AAFB-CEA3E8568E80}" type="presParOf" srcId="{7E93EADA-DCB8-4891-81E0-949420E114CC}" destId="{03C2ECF7-ECBB-42DB-A13B-B94B8AE0867F}" srcOrd="2" destOrd="0" presId="urn:microsoft.com/office/officeart/2005/8/layout/pyramid2"/>
    <dgm:cxn modelId="{7FA65202-48DD-4DDF-A454-B4FFD7F417CB}" type="presParOf" srcId="{7E93EADA-DCB8-4891-81E0-949420E114CC}" destId="{74D8D0C2-8FC1-434B-994E-B71F156173F4}" srcOrd="3" destOrd="0" presId="urn:microsoft.com/office/officeart/2005/8/layout/pyramid2"/>
    <dgm:cxn modelId="{A3E163C6-4C92-4048-8CCA-6EF6CB7FA078}" type="presParOf" srcId="{7E93EADA-DCB8-4891-81E0-949420E114CC}" destId="{622935D2-8F91-457F-8231-9222AF42645A}" srcOrd="4" destOrd="0" presId="urn:microsoft.com/office/officeart/2005/8/layout/pyramid2"/>
    <dgm:cxn modelId="{FEA33626-2795-41FB-A218-3B7891BA9CF4}" type="presParOf" srcId="{7E93EADA-DCB8-4891-81E0-949420E114CC}" destId="{0B9F40C4-412D-4C15-BCEE-F4FB653C0D82}"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A62CA2-099B-452A-BE1D-BCEEA3A4EA95}"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AE945F61-2388-43E5-B1AF-61D77D67E6AD}">
      <dgm:prSet/>
      <dgm:spPr/>
      <dgm:t>
        <a:bodyPr/>
        <a:lstStyle/>
        <a:p>
          <a:pPr rtl="0"/>
          <a:r>
            <a:rPr lang="nl-NL" smtClean="0"/>
            <a:t>Kritiek op de reguliere geneeskunde II</a:t>
          </a:r>
          <a:endParaRPr lang="nl-NL"/>
        </a:p>
      </dgm:t>
    </dgm:pt>
    <dgm:pt modelId="{53706EA2-8824-490A-BBE7-63D6D2C0A62A}" type="parTrans" cxnId="{658EF073-8329-4574-8808-34BE194AF978}">
      <dgm:prSet/>
      <dgm:spPr/>
      <dgm:t>
        <a:bodyPr/>
        <a:lstStyle/>
        <a:p>
          <a:endParaRPr lang="nl-NL"/>
        </a:p>
      </dgm:t>
    </dgm:pt>
    <dgm:pt modelId="{2F2789F8-F568-4BD5-A230-C6E72506124F}" type="sibTrans" cxnId="{658EF073-8329-4574-8808-34BE194AF978}">
      <dgm:prSet/>
      <dgm:spPr/>
      <dgm:t>
        <a:bodyPr/>
        <a:lstStyle/>
        <a:p>
          <a:endParaRPr lang="nl-NL"/>
        </a:p>
      </dgm:t>
    </dgm:pt>
    <dgm:pt modelId="{17F97C1F-C8A7-4B83-A3B5-E5FE9BDC8D18}" type="pres">
      <dgm:prSet presAssocID="{80A62CA2-099B-452A-BE1D-BCEEA3A4EA95}" presName="linear" presStyleCnt="0">
        <dgm:presLayoutVars>
          <dgm:animLvl val="lvl"/>
          <dgm:resizeHandles val="exact"/>
        </dgm:presLayoutVars>
      </dgm:prSet>
      <dgm:spPr/>
      <dgm:t>
        <a:bodyPr/>
        <a:lstStyle/>
        <a:p>
          <a:endParaRPr lang="nl-NL"/>
        </a:p>
      </dgm:t>
    </dgm:pt>
    <dgm:pt modelId="{4F748127-702A-451C-9034-0DA5A4EBC6EB}" type="pres">
      <dgm:prSet presAssocID="{AE945F61-2388-43E5-B1AF-61D77D67E6AD}" presName="parentText" presStyleLbl="node1" presStyleIdx="0" presStyleCnt="1">
        <dgm:presLayoutVars>
          <dgm:chMax val="0"/>
          <dgm:bulletEnabled val="1"/>
        </dgm:presLayoutVars>
      </dgm:prSet>
      <dgm:spPr/>
      <dgm:t>
        <a:bodyPr/>
        <a:lstStyle/>
        <a:p>
          <a:endParaRPr lang="nl-NL"/>
        </a:p>
      </dgm:t>
    </dgm:pt>
  </dgm:ptLst>
  <dgm:cxnLst>
    <dgm:cxn modelId="{9D4AE486-A9EA-4B9D-925D-4007404ED5BF}" type="presOf" srcId="{AE945F61-2388-43E5-B1AF-61D77D67E6AD}" destId="{4F748127-702A-451C-9034-0DA5A4EBC6EB}" srcOrd="0" destOrd="0" presId="urn:microsoft.com/office/officeart/2005/8/layout/vList2"/>
    <dgm:cxn modelId="{6269A56F-685F-470B-B3F4-DBDDF0AAB6E8}" type="presOf" srcId="{80A62CA2-099B-452A-BE1D-BCEEA3A4EA95}" destId="{17F97C1F-C8A7-4B83-A3B5-E5FE9BDC8D18}" srcOrd="0" destOrd="0" presId="urn:microsoft.com/office/officeart/2005/8/layout/vList2"/>
    <dgm:cxn modelId="{658EF073-8329-4574-8808-34BE194AF978}" srcId="{80A62CA2-099B-452A-BE1D-BCEEA3A4EA95}" destId="{AE945F61-2388-43E5-B1AF-61D77D67E6AD}" srcOrd="0" destOrd="0" parTransId="{53706EA2-8824-490A-BBE7-63D6D2C0A62A}" sibTransId="{2F2789F8-F568-4BD5-A230-C6E72506124F}"/>
    <dgm:cxn modelId="{39954BC0-F545-49F0-9B48-33AF32962BF6}" type="presParOf" srcId="{17F97C1F-C8A7-4B83-A3B5-E5FE9BDC8D18}" destId="{4F748127-702A-451C-9034-0DA5A4EBC6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5AD863-E44F-4A1F-9088-C1A1EEC535DA}" type="doc">
      <dgm:prSet loTypeId="urn:microsoft.com/office/officeart/2005/8/layout/matrix3" loCatId="matrix" qsTypeId="urn:microsoft.com/office/officeart/2005/8/quickstyle/simple5" qsCatId="simple" csTypeId="urn:microsoft.com/office/officeart/2005/8/colors/colorful4" csCatId="colorful" phldr="1"/>
      <dgm:spPr/>
      <dgm:t>
        <a:bodyPr/>
        <a:lstStyle/>
        <a:p>
          <a:endParaRPr lang="nl-NL"/>
        </a:p>
      </dgm:t>
    </dgm:pt>
    <dgm:pt modelId="{A8AB4BA0-A8F4-45D8-94B3-93C5D566AA71}">
      <dgm:prSet custT="1"/>
      <dgm:spPr/>
      <dgm:t>
        <a:bodyPr/>
        <a:lstStyle/>
        <a:p>
          <a:pPr rtl="0"/>
          <a:r>
            <a:rPr lang="nl-NL" sz="2000" b="1" dirty="0" smtClean="0"/>
            <a:t>De patiënt wil steeds meer weten hoe en waarom hij de behandeling krijgt </a:t>
          </a:r>
          <a:endParaRPr lang="nl-NL" sz="2000" b="1" dirty="0"/>
        </a:p>
      </dgm:t>
    </dgm:pt>
    <dgm:pt modelId="{1E0494D3-B461-4D71-9978-BA1094E9BD53}" type="parTrans" cxnId="{BF8B262C-E188-46B1-92FD-DCDE30441843}">
      <dgm:prSet/>
      <dgm:spPr/>
      <dgm:t>
        <a:bodyPr/>
        <a:lstStyle/>
        <a:p>
          <a:endParaRPr lang="nl-NL"/>
        </a:p>
      </dgm:t>
    </dgm:pt>
    <dgm:pt modelId="{C2979C3E-184B-43A3-8C39-D3EE8CEBBAD4}" type="sibTrans" cxnId="{BF8B262C-E188-46B1-92FD-DCDE30441843}">
      <dgm:prSet/>
      <dgm:spPr/>
      <dgm:t>
        <a:bodyPr/>
        <a:lstStyle/>
        <a:p>
          <a:endParaRPr lang="nl-NL"/>
        </a:p>
      </dgm:t>
    </dgm:pt>
    <dgm:pt modelId="{8682F12B-57B4-49C9-9560-0234914B3292}">
      <dgm:prSet custT="1"/>
      <dgm:spPr/>
      <dgm:t>
        <a:bodyPr/>
        <a:lstStyle/>
        <a:p>
          <a:pPr rtl="0"/>
          <a:r>
            <a:rPr lang="nl-NL" sz="2000" b="1" dirty="0" smtClean="0"/>
            <a:t>Bij veel klachten zijn géén oplossingen</a:t>
          </a:r>
          <a:endParaRPr lang="nl-NL" sz="2000" b="1" dirty="0"/>
        </a:p>
      </dgm:t>
    </dgm:pt>
    <dgm:pt modelId="{769E33C8-54C5-4BAE-B3DA-99C185C112B1}" type="parTrans" cxnId="{A26AAD40-893C-43C6-8FE1-C4C953A51389}">
      <dgm:prSet/>
      <dgm:spPr/>
      <dgm:t>
        <a:bodyPr/>
        <a:lstStyle/>
        <a:p>
          <a:endParaRPr lang="nl-NL"/>
        </a:p>
      </dgm:t>
    </dgm:pt>
    <dgm:pt modelId="{2D6D4801-3108-4A03-AA28-698243846237}" type="sibTrans" cxnId="{A26AAD40-893C-43C6-8FE1-C4C953A51389}">
      <dgm:prSet/>
      <dgm:spPr/>
      <dgm:t>
        <a:bodyPr/>
        <a:lstStyle/>
        <a:p>
          <a:endParaRPr lang="nl-NL"/>
        </a:p>
      </dgm:t>
    </dgm:pt>
    <dgm:pt modelId="{0A9B6DE2-79D5-4A86-9FF6-646BF3D18867}">
      <dgm:prSet custT="1"/>
      <dgm:spPr/>
      <dgm:t>
        <a:bodyPr/>
        <a:lstStyle/>
        <a:p>
          <a:pPr rtl="0"/>
          <a:r>
            <a:rPr lang="nl-NL" sz="2000" b="1" dirty="0" smtClean="0"/>
            <a:t>Grote werkdruk: fouten</a:t>
          </a:r>
          <a:endParaRPr lang="nl-NL" sz="2000" b="1" dirty="0"/>
        </a:p>
      </dgm:t>
    </dgm:pt>
    <dgm:pt modelId="{0C94A01C-2AB0-4265-896B-369F106295BF}" type="parTrans" cxnId="{8C058534-4E62-4AE0-A5EF-CB7D5B8F256C}">
      <dgm:prSet/>
      <dgm:spPr/>
      <dgm:t>
        <a:bodyPr/>
        <a:lstStyle/>
        <a:p>
          <a:endParaRPr lang="nl-NL"/>
        </a:p>
      </dgm:t>
    </dgm:pt>
    <dgm:pt modelId="{DD787655-39D6-4166-BD96-E1E5A453149E}" type="sibTrans" cxnId="{8C058534-4E62-4AE0-A5EF-CB7D5B8F256C}">
      <dgm:prSet/>
      <dgm:spPr/>
      <dgm:t>
        <a:bodyPr/>
        <a:lstStyle/>
        <a:p>
          <a:endParaRPr lang="nl-NL"/>
        </a:p>
      </dgm:t>
    </dgm:pt>
    <dgm:pt modelId="{0AEAF5DE-C9A1-48B0-A7BF-DE9A34A2BD88}">
      <dgm:prSet custT="1"/>
      <dgm:spPr/>
      <dgm:t>
        <a:bodyPr/>
        <a:lstStyle/>
        <a:p>
          <a:pPr rtl="0"/>
          <a:r>
            <a:rPr lang="nl-NL" sz="2000" b="1" dirty="0" smtClean="0"/>
            <a:t>Welk aantal is hoger:</a:t>
          </a:r>
          <a:endParaRPr lang="nl-NL" sz="2000" b="1" dirty="0"/>
        </a:p>
      </dgm:t>
    </dgm:pt>
    <dgm:pt modelId="{4B42B380-3171-4C97-85D5-DD33B00BF298}" type="parTrans" cxnId="{96236DD8-C6B1-41F6-87FD-9028D43BE28A}">
      <dgm:prSet/>
      <dgm:spPr/>
      <dgm:t>
        <a:bodyPr/>
        <a:lstStyle/>
        <a:p>
          <a:endParaRPr lang="nl-NL"/>
        </a:p>
      </dgm:t>
    </dgm:pt>
    <dgm:pt modelId="{C9BCAE0F-6F88-46A3-8DC3-1B8FA37DA735}" type="sibTrans" cxnId="{96236DD8-C6B1-41F6-87FD-9028D43BE28A}">
      <dgm:prSet/>
      <dgm:spPr/>
      <dgm:t>
        <a:bodyPr/>
        <a:lstStyle/>
        <a:p>
          <a:endParaRPr lang="nl-NL"/>
        </a:p>
      </dgm:t>
    </dgm:pt>
    <dgm:pt modelId="{7A88F28D-C540-41B5-B99C-013DD77A8A89}">
      <dgm:prSet custT="1"/>
      <dgm:spPr/>
      <dgm:t>
        <a:bodyPr/>
        <a:lstStyle/>
        <a:p>
          <a:pPr rtl="0"/>
          <a:r>
            <a:rPr lang="nl-NL" sz="2000" b="1" dirty="0" err="1" smtClean="0"/>
            <a:t>Verkeersslacht-offers</a:t>
          </a:r>
          <a:r>
            <a:rPr lang="nl-NL" sz="2000" b="1" dirty="0" smtClean="0"/>
            <a:t> </a:t>
          </a:r>
          <a:endParaRPr lang="nl-NL" sz="2000" b="1" dirty="0"/>
        </a:p>
      </dgm:t>
    </dgm:pt>
    <dgm:pt modelId="{8127A134-1403-408C-B283-97995286AB46}" type="parTrans" cxnId="{0146A734-96D1-4EE4-9A60-EA0C5AA4B9B9}">
      <dgm:prSet/>
      <dgm:spPr/>
      <dgm:t>
        <a:bodyPr/>
        <a:lstStyle/>
        <a:p>
          <a:endParaRPr lang="nl-NL"/>
        </a:p>
      </dgm:t>
    </dgm:pt>
    <dgm:pt modelId="{EB245009-914C-4087-8713-0D396C964E10}" type="sibTrans" cxnId="{0146A734-96D1-4EE4-9A60-EA0C5AA4B9B9}">
      <dgm:prSet/>
      <dgm:spPr/>
      <dgm:t>
        <a:bodyPr/>
        <a:lstStyle/>
        <a:p>
          <a:endParaRPr lang="nl-NL"/>
        </a:p>
      </dgm:t>
    </dgm:pt>
    <dgm:pt modelId="{A2C75A1E-0CD8-4EF3-ABDD-48DC07FE1980}">
      <dgm:prSet custT="1"/>
      <dgm:spPr/>
      <dgm:t>
        <a:bodyPr/>
        <a:lstStyle/>
        <a:p>
          <a:pPr rtl="0"/>
          <a:r>
            <a:rPr lang="nl-NL" sz="2000" b="1" dirty="0" smtClean="0"/>
            <a:t>of medische missers?</a:t>
          </a:r>
          <a:endParaRPr lang="nl-NL" sz="2000" b="1" dirty="0"/>
        </a:p>
      </dgm:t>
    </dgm:pt>
    <dgm:pt modelId="{D7E48004-E7F6-4D45-A16E-8CC66737FC6F}" type="parTrans" cxnId="{3F05ED95-3CA8-461F-8BC4-6D01E464D6D6}">
      <dgm:prSet/>
      <dgm:spPr/>
      <dgm:t>
        <a:bodyPr/>
        <a:lstStyle/>
        <a:p>
          <a:endParaRPr lang="nl-NL"/>
        </a:p>
      </dgm:t>
    </dgm:pt>
    <dgm:pt modelId="{55D8448C-6FCB-41E5-9F54-E1443D2E7F73}" type="sibTrans" cxnId="{3F05ED95-3CA8-461F-8BC4-6D01E464D6D6}">
      <dgm:prSet/>
      <dgm:spPr/>
      <dgm:t>
        <a:bodyPr/>
        <a:lstStyle/>
        <a:p>
          <a:endParaRPr lang="nl-NL"/>
        </a:p>
      </dgm:t>
    </dgm:pt>
    <dgm:pt modelId="{7849BC10-BB95-442E-8A73-8E9CAA188FD8}" type="pres">
      <dgm:prSet presAssocID="{395AD863-E44F-4A1F-9088-C1A1EEC535DA}" presName="matrix" presStyleCnt="0">
        <dgm:presLayoutVars>
          <dgm:chMax val="1"/>
          <dgm:dir/>
          <dgm:resizeHandles val="exact"/>
        </dgm:presLayoutVars>
      </dgm:prSet>
      <dgm:spPr/>
      <dgm:t>
        <a:bodyPr/>
        <a:lstStyle/>
        <a:p>
          <a:endParaRPr lang="nl-NL"/>
        </a:p>
      </dgm:t>
    </dgm:pt>
    <dgm:pt modelId="{B2D69C49-4B14-4043-AD26-637F9B9DFBDA}" type="pres">
      <dgm:prSet presAssocID="{395AD863-E44F-4A1F-9088-C1A1EEC535DA}" presName="diamond" presStyleLbl="bgShp" presStyleIdx="0" presStyleCnt="1"/>
      <dgm:spPr/>
    </dgm:pt>
    <dgm:pt modelId="{E620D848-B20D-4E68-BD57-379379528472}" type="pres">
      <dgm:prSet presAssocID="{395AD863-E44F-4A1F-9088-C1A1EEC535DA}" presName="quad1" presStyleLbl="node1" presStyleIdx="0" presStyleCnt="4" custScaleX="116557" custScaleY="108942">
        <dgm:presLayoutVars>
          <dgm:chMax val="0"/>
          <dgm:chPref val="0"/>
          <dgm:bulletEnabled val="1"/>
        </dgm:presLayoutVars>
      </dgm:prSet>
      <dgm:spPr/>
      <dgm:t>
        <a:bodyPr/>
        <a:lstStyle/>
        <a:p>
          <a:endParaRPr lang="nl-NL"/>
        </a:p>
      </dgm:t>
    </dgm:pt>
    <dgm:pt modelId="{FF9F31A7-8B5C-4832-8868-E205BDC9CBB5}" type="pres">
      <dgm:prSet presAssocID="{395AD863-E44F-4A1F-9088-C1A1EEC535DA}" presName="quad2" presStyleLbl="node1" presStyleIdx="1" presStyleCnt="4" custScaleX="110246" custScaleY="108942">
        <dgm:presLayoutVars>
          <dgm:chMax val="0"/>
          <dgm:chPref val="0"/>
          <dgm:bulletEnabled val="1"/>
        </dgm:presLayoutVars>
      </dgm:prSet>
      <dgm:spPr/>
      <dgm:t>
        <a:bodyPr/>
        <a:lstStyle/>
        <a:p>
          <a:endParaRPr lang="nl-NL"/>
        </a:p>
      </dgm:t>
    </dgm:pt>
    <dgm:pt modelId="{8B8F1D68-411D-4570-A79B-E2B233D32D54}" type="pres">
      <dgm:prSet presAssocID="{395AD863-E44F-4A1F-9088-C1A1EEC535DA}" presName="quad3" presStyleLbl="node1" presStyleIdx="2" presStyleCnt="4" custScaleX="109187" custScaleY="117861">
        <dgm:presLayoutVars>
          <dgm:chMax val="0"/>
          <dgm:chPref val="0"/>
          <dgm:bulletEnabled val="1"/>
        </dgm:presLayoutVars>
      </dgm:prSet>
      <dgm:spPr/>
      <dgm:t>
        <a:bodyPr/>
        <a:lstStyle/>
        <a:p>
          <a:endParaRPr lang="nl-NL"/>
        </a:p>
      </dgm:t>
    </dgm:pt>
    <dgm:pt modelId="{46E658C9-56AF-41C9-B5B8-517BE862FF52}" type="pres">
      <dgm:prSet presAssocID="{395AD863-E44F-4A1F-9088-C1A1EEC535DA}" presName="quad4" presStyleLbl="node1" presStyleIdx="3" presStyleCnt="4" custScaleX="117616" custScaleY="117861">
        <dgm:presLayoutVars>
          <dgm:chMax val="0"/>
          <dgm:chPref val="0"/>
          <dgm:bulletEnabled val="1"/>
        </dgm:presLayoutVars>
      </dgm:prSet>
      <dgm:spPr/>
      <dgm:t>
        <a:bodyPr/>
        <a:lstStyle/>
        <a:p>
          <a:endParaRPr lang="nl-NL"/>
        </a:p>
      </dgm:t>
    </dgm:pt>
  </dgm:ptLst>
  <dgm:cxnLst>
    <dgm:cxn modelId="{8D747DB8-3D1D-42C8-9A59-80B4DF49A100}" type="presOf" srcId="{0A9B6DE2-79D5-4A86-9FF6-646BF3D18867}" destId="{8B8F1D68-411D-4570-A79B-E2B233D32D54}" srcOrd="0" destOrd="0" presId="urn:microsoft.com/office/officeart/2005/8/layout/matrix3"/>
    <dgm:cxn modelId="{3F05ED95-3CA8-461F-8BC4-6D01E464D6D6}" srcId="{0AEAF5DE-C9A1-48B0-A7BF-DE9A34A2BD88}" destId="{A2C75A1E-0CD8-4EF3-ABDD-48DC07FE1980}" srcOrd="1" destOrd="0" parTransId="{D7E48004-E7F6-4D45-A16E-8CC66737FC6F}" sibTransId="{55D8448C-6FCB-41E5-9F54-E1443D2E7F73}"/>
    <dgm:cxn modelId="{0146A734-96D1-4EE4-9A60-EA0C5AA4B9B9}" srcId="{0AEAF5DE-C9A1-48B0-A7BF-DE9A34A2BD88}" destId="{7A88F28D-C540-41B5-B99C-013DD77A8A89}" srcOrd="0" destOrd="0" parTransId="{8127A134-1403-408C-B283-97995286AB46}" sibTransId="{EB245009-914C-4087-8713-0D396C964E10}"/>
    <dgm:cxn modelId="{7D06174F-68DC-4E9E-8073-776B4B1897BA}" type="presOf" srcId="{A8AB4BA0-A8F4-45D8-94B3-93C5D566AA71}" destId="{E620D848-B20D-4E68-BD57-379379528472}" srcOrd="0" destOrd="0" presId="urn:microsoft.com/office/officeart/2005/8/layout/matrix3"/>
    <dgm:cxn modelId="{4085A6AF-DBA2-4D23-9020-336F7C3577E1}" type="presOf" srcId="{A2C75A1E-0CD8-4EF3-ABDD-48DC07FE1980}" destId="{46E658C9-56AF-41C9-B5B8-517BE862FF52}" srcOrd="0" destOrd="2" presId="urn:microsoft.com/office/officeart/2005/8/layout/matrix3"/>
    <dgm:cxn modelId="{96236DD8-C6B1-41F6-87FD-9028D43BE28A}" srcId="{395AD863-E44F-4A1F-9088-C1A1EEC535DA}" destId="{0AEAF5DE-C9A1-48B0-A7BF-DE9A34A2BD88}" srcOrd="3" destOrd="0" parTransId="{4B42B380-3171-4C97-85D5-DD33B00BF298}" sibTransId="{C9BCAE0F-6F88-46A3-8DC3-1B8FA37DA735}"/>
    <dgm:cxn modelId="{A26AAD40-893C-43C6-8FE1-C4C953A51389}" srcId="{395AD863-E44F-4A1F-9088-C1A1EEC535DA}" destId="{8682F12B-57B4-49C9-9560-0234914B3292}" srcOrd="1" destOrd="0" parTransId="{769E33C8-54C5-4BAE-B3DA-99C185C112B1}" sibTransId="{2D6D4801-3108-4A03-AA28-698243846237}"/>
    <dgm:cxn modelId="{BF8B262C-E188-46B1-92FD-DCDE30441843}" srcId="{395AD863-E44F-4A1F-9088-C1A1EEC535DA}" destId="{A8AB4BA0-A8F4-45D8-94B3-93C5D566AA71}" srcOrd="0" destOrd="0" parTransId="{1E0494D3-B461-4D71-9978-BA1094E9BD53}" sibTransId="{C2979C3E-184B-43A3-8C39-D3EE8CEBBAD4}"/>
    <dgm:cxn modelId="{68D4E875-287C-4C24-9E26-5FC0855F3D44}" type="presOf" srcId="{0AEAF5DE-C9A1-48B0-A7BF-DE9A34A2BD88}" destId="{46E658C9-56AF-41C9-B5B8-517BE862FF52}" srcOrd="0" destOrd="0" presId="urn:microsoft.com/office/officeart/2005/8/layout/matrix3"/>
    <dgm:cxn modelId="{6B172C2C-2D4F-481D-A8F9-1FE4F848F462}" type="presOf" srcId="{8682F12B-57B4-49C9-9560-0234914B3292}" destId="{FF9F31A7-8B5C-4832-8868-E205BDC9CBB5}" srcOrd="0" destOrd="0" presId="urn:microsoft.com/office/officeart/2005/8/layout/matrix3"/>
    <dgm:cxn modelId="{612E35B2-0291-4A70-B509-E679D346A22E}" type="presOf" srcId="{395AD863-E44F-4A1F-9088-C1A1EEC535DA}" destId="{7849BC10-BB95-442E-8A73-8E9CAA188FD8}" srcOrd="0" destOrd="0" presId="urn:microsoft.com/office/officeart/2005/8/layout/matrix3"/>
    <dgm:cxn modelId="{8C058534-4E62-4AE0-A5EF-CB7D5B8F256C}" srcId="{395AD863-E44F-4A1F-9088-C1A1EEC535DA}" destId="{0A9B6DE2-79D5-4A86-9FF6-646BF3D18867}" srcOrd="2" destOrd="0" parTransId="{0C94A01C-2AB0-4265-896B-369F106295BF}" sibTransId="{DD787655-39D6-4166-BD96-E1E5A453149E}"/>
    <dgm:cxn modelId="{D894C26D-722A-4202-9970-B26CE18F98A2}" type="presOf" srcId="{7A88F28D-C540-41B5-B99C-013DD77A8A89}" destId="{46E658C9-56AF-41C9-B5B8-517BE862FF52}" srcOrd="0" destOrd="1" presId="urn:microsoft.com/office/officeart/2005/8/layout/matrix3"/>
    <dgm:cxn modelId="{FE87CC1B-451E-4D63-A6C1-10A401EA39E8}" type="presParOf" srcId="{7849BC10-BB95-442E-8A73-8E9CAA188FD8}" destId="{B2D69C49-4B14-4043-AD26-637F9B9DFBDA}" srcOrd="0" destOrd="0" presId="urn:microsoft.com/office/officeart/2005/8/layout/matrix3"/>
    <dgm:cxn modelId="{1DC21F9F-4735-4A3B-AC32-900525F32F43}" type="presParOf" srcId="{7849BC10-BB95-442E-8A73-8E9CAA188FD8}" destId="{E620D848-B20D-4E68-BD57-379379528472}" srcOrd="1" destOrd="0" presId="urn:microsoft.com/office/officeart/2005/8/layout/matrix3"/>
    <dgm:cxn modelId="{043DB3BA-2DE1-465C-B15A-568706105451}" type="presParOf" srcId="{7849BC10-BB95-442E-8A73-8E9CAA188FD8}" destId="{FF9F31A7-8B5C-4832-8868-E205BDC9CBB5}" srcOrd="2" destOrd="0" presId="urn:microsoft.com/office/officeart/2005/8/layout/matrix3"/>
    <dgm:cxn modelId="{279A7379-0068-4B3D-BD1C-4DF40A755D41}" type="presParOf" srcId="{7849BC10-BB95-442E-8A73-8E9CAA188FD8}" destId="{8B8F1D68-411D-4570-A79B-E2B233D32D54}" srcOrd="3" destOrd="0" presId="urn:microsoft.com/office/officeart/2005/8/layout/matrix3"/>
    <dgm:cxn modelId="{435A658D-F410-4D23-B2D7-77B5C2B22E31}" type="presParOf" srcId="{7849BC10-BB95-442E-8A73-8E9CAA188FD8}" destId="{46E658C9-56AF-41C9-B5B8-517BE862FF52}"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289EF8-E454-460D-9C03-205298A20B7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D60414B6-1C59-49C0-B359-A0501E2A297B}">
      <dgm:prSet/>
      <dgm:spPr/>
      <dgm:t>
        <a:bodyPr/>
        <a:lstStyle/>
        <a:p>
          <a:pPr algn="ctr" rtl="0"/>
          <a:r>
            <a:rPr lang="nl-NL" dirty="0" smtClean="0"/>
            <a:t>Alternatieve / complementaire geneeskunde: holistisch</a:t>
          </a:r>
          <a:endParaRPr lang="nl-NL" dirty="0"/>
        </a:p>
      </dgm:t>
    </dgm:pt>
    <dgm:pt modelId="{6E16E66D-CF7F-4CB1-9C12-7DDF0F94A85F}" type="parTrans" cxnId="{FC47D544-9425-4D4A-95ED-98DC1968EFB6}">
      <dgm:prSet/>
      <dgm:spPr/>
      <dgm:t>
        <a:bodyPr/>
        <a:lstStyle/>
        <a:p>
          <a:pPr algn="ctr"/>
          <a:endParaRPr lang="nl-NL"/>
        </a:p>
      </dgm:t>
    </dgm:pt>
    <dgm:pt modelId="{64F8262C-D1C8-4C3D-936C-93DE01D79E79}" type="sibTrans" cxnId="{FC47D544-9425-4D4A-95ED-98DC1968EFB6}">
      <dgm:prSet/>
      <dgm:spPr/>
      <dgm:t>
        <a:bodyPr/>
        <a:lstStyle/>
        <a:p>
          <a:pPr algn="ctr"/>
          <a:endParaRPr lang="nl-NL"/>
        </a:p>
      </dgm:t>
    </dgm:pt>
    <dgm:pt modelId="{FBC39931-4376-4E8C-9FD1-66F7804DDFF5}" type="pres">
      <dgm:prSet presAssocID="{6E289EF8-E454-460D-9C03-205298A20B7E}" presName="linear" presStyleCnt="0">
        <dgm:presLayoutVars>
          <dgm:animLvl val="lvl"/>
          <dgm:resizeHandles val="exact"/>
        </dgm:presLayoutVars>
      </dgm:prSet>
      <dgm:spPr/>
      <dgm:t>
        <a:bodyPr/>
        <a:lstStyle/>
        <a:p>
          <a:endParaRPr lang="nl-NL"/>
        </a:p>
      </dgm:t>
    </dgm:pt>
    <dgm:pt modelId="{14DE0B98-6821-47BE-8FFE-5D1B66C66A72}" type="pres">
      <dgm:prSet presAssocID="{D60414B6-1C59-49C0-B359-A0501E2A297B}" presName="parentText" presStyleLbl="node1" presStyleIdx="0" presStyleCnt="1">
        <dgm:presLayoutVars>
          <dgm:chMax val="0"/>
          <dgm:bulletEnabled val="1"/>
        </dgm:presLayoutVars>
      </dgm:prSet>
      <dgm:spPr/>
      <dgm:t>
        <a:bodyPr/>
        <a:lstStyle/>
        <a:p>
          <a:endParaRPr lang="nl-NL"/>
        </a:p>
      </dgm:t>
    </dgm:pt>
  </dgm:ptLst>
  <dgm:cxnLst>
    <dgm:cxn modelId="{DDC0A373-3ADB-4D1D-B869-B600DC4EAEC0}" type="presOf" srcId="{6E289EF8-E454-460D-9C03-205298A20B7E}" destId="{FBC39931-4376-4E8C-9FD1-66F7804DDFF5}" srcOrd="0" destOrd="0" presId="urn:microsoft.com/office/officeart/2005/8/layout/vList2"/>
    <dgm:cxn modelId="{4E4826D7-0484-43FA-9591-4F670806784E}" type="presOf" srcId="{D60414B6-1C59-49C0-B359-A0501E2A297B}" destId="{14DE0B98-6821-47BE-8FFE-5D1B66C66A72}" srcOrd="0" destOrd="0" presId="urn:microsoft.com/office/officeart/2005/8/layout/vList2"/>
    <dgm:cxn modelId="{FC47D544-9425-4D4A-95ED-98DC1968EFB6}" srcId="{6E289EF8-E454-460D-9C03-205298A20B7E}" destId="{D60414B6-1C59-49C0-B359-A0501E2A297B}" srcOrd="0" destOrd="0" parTransId="{6E16E66D-CF7F-4CB1-9C12-7DDF0F94A85F}" sibTransId="{64F8262C-D1C8-4C3D-936C-93DE01D79E79}"/>
    <dgm:cxn modelId="{EFEEDFD1-888D-419F-8207-2E9D577ACE68}" type="presParOf" srcId="{FBC39931-4376-4E8C-9FD1-66F7804DDFF5}" destId="{14DE0B98-6821-47BE-8FFE-5D1B66C66A7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22682E-545B-4041-BB15-C516A001C585}" type="doc">
      <dgm:prSet loTypeId="urn:microsoft.com/office/officeart/2005/8/layout/lProcess3" loCatId="process" qsTypeId="urn:microsoft.com/office/officeart/2005/8/quickstyle/simple5" qsCatId="simple" csTypeId="urn:microsoft.com/office/officeart/2005/8/colors/colorful4" csCatId="colorful" phldr="1"/>
      <dgm:spPr/>
      <dgm:t>
        <a:bodyPr/>
        <a:lstStyle/>
        <a:p>
          <a:endParaRPr lang="nl-NL"/>
        </a:p>
      </dgm:t>
    </dgm:pt>
    <dgm:pt modelId="{1C28E7AE-B0B0-4C4D-9323-2B25F8C92C97}">
      <dgm:prSet custT="1"/>
      <dgm:spPr/>
      <dgm:t>
        <a:bodyPr/>
        <a:lstStyle/>
        <a:p>
          <a:pPr rtl="0"/>
          <a:r>
            <a:rPr lang="nl-NL" sz="2400" b="1" dirty="0" smtClean="0"/>
            <a:t>De mens is één geheel (lichaam én geest)</a:t>
          </a:r>
          <a:endParaRPr lang="nl-NL" sz="2400" b="1" dirty="0"/>
        </a:p>
      </dgm:t>
    </dgm:pt>
    <dgm:pt modelId="{F5B08C2C-BEBC-47B7-B4BF-87B4908A8E10}" type="parTrans" cxnId="{2754FE81-A19B-413D-9A17-1B633C8F7F55}">
      <dgm:prSet/>
      <dgm:spPr/>
      <dgm:t>
        <a:bodyPr/>
        <a:lstStyle/>
        <a:p>
          <a:endParaRPr lang="nl-NL"/>
        </a:p>
      </dgm:t>
    </dgm:pt>
    <dgm:pt modelId="{843E7491-274E-48B8-8AC7-EAF6E0B6A5EF}" type="sibTrans" cxnId="{2754FE81-A19B-413D-9A17-1B633C8F7F55}">
      <dgm:prSet/>
      <dgm:spPr/>
      <dgm:t>
        <a:bodyPr/>
        <a:lstStyle/>
        <a:p>
          <a:endParaRPr lang="nl-NL"/>
        </a:p>
      </dgm:t>
    </dgm:pt>
    <dgm:pt modelId="{33399FBF-F884-4696-9B31-5D70E03BD5C8}">
      <dgm:prSet custT="1"/>
      <dgm:spPr/>
      <dgm:t>
        <a:bodyPr/>
        <a:lstStyle/>
        <a:p>
          <a:pPr rtl="0"/>
          <a:r>
            <a:rPr lang="nl-NL" sz="2400" b="1" dirty="0" smtClean="0"/>
            <a:t>Situatie van de patiënt is van belang</a:t>
          </a:r>
          <a:endParaRPr lang="nl-NL" sz="2400" b="1" dirty="0"/>
        </a:p>
      </dgm:t>
    </dgm:pt>
    <dgm:pt modelId="{D6673D69-0D97-4D5C-8E43-450E97487EEF}" type="parTrans" cxnId="{D17E409A-6CFD-4EFD-BA4E-402D6ECBE96C}">
      <dgm:prSet/>
      <dgm:spPr/>
      <dgm:t>
        <a:bodyPr/>
        <a:lstStyle/>
        <a:p>
          <a:endParaRPr lang="nl-NL"/>
        </a:p>
      </dgm:t>
    </dgm:pt>
    <dgm:pt modelId="{70CB48CF-FD3F-41F6-89D5-C6970C322DE6}" type="sibTrans" cxnId="{D17E409A-6CFD-4EFD-BA4E-402D6ECBE96C}">
      <dgm:prSet/>
      <dgm:spPr/>
      <dgm:t>
        <a:bodyPr/>
        <a:lstStyle/>
        <a:p>
          <a:endParaRPr lang="nl-NL"/>
        </a:p>
      </dgm:t>
    </dgm:pt>
    <dgm:pt modelId="{998C744B-3F4F-4BDC-89FF-CE93C1562CF2}">
      <dgm:prSet custT="1"/>
      <dgm:spPr/>
      <dgm:t>
        <a:bodyPr/>
        <a:lstStyle/>
        <a:p>
          <a:pPr rtl="0"/>
          <a:r>
            <a:rPr lang="nl-NL" sz="2400" b="1" dirty="0" smtClean="0"/>
            <a:t>Persoonlijker, meer tijd - aandacht</a:t>
          </a:r>
          <a:endParaRPr lang="nl-NL" sz="2400" b="1" dirty="0"/>
        </a:p>
      </dgm:t>
    </dgm:pt>
    <dgm:pt modelId="{FACBF13C-9651-41F3-9323-EC9AABF798DB}" type="parTrans" cxnId="{CF57291E-E44B-4376-8873-187429092450}">
      <dgm:prSet/>
      <dgm:spPr/>
      <dgm:t>
        <a:bodyPr/>
        <a:lstStyle/>
        <a:p>
          <a:endParaRPr lang="nl-NL"/>
        </a:p>
      </dgm:t>
    </dgm:pt>
    <dgm:pt modelId="{9933EB1B-8810-4DE2-8F4F-0E2566742E6B}" type="sibTrans" cxnId="{CF57291E-E44B-4376-8873-187429092450}">
      <dgm:prSet/>
      <dgm:spPr/>
      <dgm:t>
        <a:bodyPr/>
        <a:lstStyle/>
        <a:p>
          <a:endParaRPr lang="nl-NL"/>
        </a:p>
      </dgm:t>
    </dgm:pt>
    <dgm:pt modelId="{E3F63015-2A78-41ED-B71D-99059DDED2CB}" type="pres">
      <dgm:prSet presAssocID="{4922682E-545B-4041-BB15-C516A001C585}" presName="Name0" presStyleCnt="0">
        <dgm:presLayoutVars>
          <dgm:chPref val="3"/>
          <dgm:dir/>
          <dgm:animLvl val="lvl"/>
          <dgm:resizeHandles/>
        </dgm:presLayoutVars>
      </dgm:prSet>
      <dgm:spPr/>
      <dgm:t>
        <a:bodyPr/>
        <a:lstStyle/>
        <a:p>
          <a:endParaRPr lang="nl-NL"/>
        </a:p>
      </dgm:t>
    </dgm:pt>
    <dgm:pt modelId="{E008231E-D76D-4809-B945-9C60D0EF0E6E}" type="pres">
      <dgm:prSet presAssocID="{1C28E7AE-B0B0-4C4D-9323-2B25F8C92C97}" presName="horFlow" presStyleCnt="0"/>
      <dgm:spPr/>
    </dgm:pt>
    <dgm:pt modelId="{CAF0B943-61E6-48EC-9E74-39C534464B85}" type="pres">
      <dgm:prSet presAssocID="{1C28E7AE-B0B0-4C4D-9323-2B25F8C92C97}" presName="bigChev" presStyleLbl="node1" presStyleIdx="0" presStyleCnt="3"/>
      <dgm:spPr/>
      <dgm:t>
        <a:bodyPr/>
        <a:lstStyle/>
        <a:p>
          <a:endParaRPr lang="nl-NL"/>
        </a:p>
      </dgm:t>
    </dgm:pt>
    <dgm:pt modelId="{7575BB3C-B2D0-44C4-8168-7D02A9113BA8}" type="pres">
      <dgm:prSet presAssocID="{1C28E7AE-B0B0-4C4D-9323-2B25F8C92C97}" presName="vSp" presStyleCnt="0"/>
      <dgm:spPr/>
    </dgm:pt>
    <dgm:pt modelId="{9C70335F-337A-4BC1-8B60-D29785140DE7}" type="pres">
      <dgm:prSet presAssocID="{33399FBF-F884-4696-9B31-5D70E03BD5C8}" presName="horFlow" presStyleCnt="0"/>
      <dgm:spPr/>
    </dgm:pt>
    <dgm:pt modelId="{EA869002-BE22-443B-95E6-88470685173A}" type="pres">
      <dgm:prSet presAssocID="{33399FBF-F884-4696-9B31-5D70E03BD5C8}" presName="bigChev" presStyleLbl="node1" presStyleIdx="1" presStyleCnt="3"/>
      <dgm:spPr/>
      <dgm:t>
        <a:bodyPr/>
        <a:lstStyle/>
        <a:p>
          <a:endParaRPr lang="nl-NL"/>
        </a:p>
      </dgm:t>
    </dgm:pt>
    <dgm:pt modelId="{75D3B4F2-8306-42DA-95E6-7130999AD515}" type="pres">
      <dgm:prSet presAssocID="{33399FBF-F884-4696-9B31-5D70E03BD5C8}" presName="vSp" presStyleCnt="0"/>
      <dgm:spPr/>
    </dgm:pt>
    <dgm:pt modelId="{18B0F0A8-6EF0-4B24-AF31-D181E84EE0E7}" type="pres">
      <dgm:prSet presAssocID="{998C744B-3F4F-4BDC-89FF-CE93C1562CF2}" presName="horFlow" presStyleCnt="0"/>
      <dgm:spPr/>
    </dgm:pt>
    <dgm:pt modelId="{2238BB60-1DDB-4C68-9845-11769BE8A6BC}" type="pres">
      <dgm:prSet presAssocID="{998C744B-3F4F-4BDC-89FF-CE93C1562CF2}" presName="bigChev" presStyleLbl="node1" presStyleIdx="2" presStyleCnt="3"/>
      <dgm:spPr/>
      <dgm:t>
        <a:bodyPr/>
        <a:lstStyle/>
        <a:p>
          <a:endParaRPr lang="nl-NL"/>
        </a:p>
      </dgm:t>
    </dgm:pt>
  </dgm:ptLst>
  <dgm:cxnLst>
    <dgm:cxn modelId="{D17E409A-6CFD-4EFD-BA4E-402D6ECBE96C}" srcId="{4922682E-545B-4041-BB15-C516A001C585}" destId="{33399FBF-F884-4696-9B31-5D70E03BD5C8}" srcOrd="1" destOrd="0" parTransId="{D6673D69-0D97-4D5C-8E43-450E97487EEF}" sibTransId="{70CB48CF-FD3F-41F6-89D5-C6970C322DE6}"/>
    <dgm:cxn modelId="{6C3AEEA8-0163-4A07-9D7B-60E554F9753D}" type="presOf" srcId="{4922682E-545B-4041-BB15-C516A001C585}" destId="{E3F63015-2A78-41ED-B71D-99059DDED2CB}" srcOrd="0" destOrd="0" presId="urn:microsoft.com/office/officeart/2005/8/layout/lProcess3"/>
    <dgm:cxn modelId="{EB82FC2F-D17A-4CAC-9923-587FD9C5C4F3}" type="presOf" srcId="{33399FBF-F884-4696-9B31-5D70E03BD5C8}" destId="{EA869002-BE22-443B-95E6-88470685173A}" srcOrd="0" destOrd="0" presId="urn:microsoft.com/office/officeart/2005/8/layout/lProcess3"/>
    <dgm:cxn modelId="{560BC925-38C3-49DD-8094-EDF5B3CA5CA7}" type="presOf" srcId="{1C28E7AE-B0B0-4C4D-9323-2B25F8C92C97}" destId="{CAF0B943-61E6-48EC-9E74-39C534464B85}" srcOrd="0" destOrd="0" presId="urn:microsoft.com/office/officeart/2005/8/layout/lProcess3"/>
    <dgm:cxn modelId="{CF57291E-E44B-4376-8873-187429092450}" srcId="{4922682E-545B-4041-BB15-C516A001C585}" destId="{998C744B-3F4F-4BDC-89FF-CE93C1562CF2}" srcOrd="2" destOrd="0" parTransId="{FACBF13C-9651-41F3-9323-EC9AABF798DB}" sibTransId="{9933EB1B-8810-4DE2-8F4F-0E2566742E6B}"/>
    <dgm:cxn modelId="{71FFA08A-A0E1-4D8D-B8FC-87C704B1E8C5}" type="presOf" srcId="{998C744B-3F4F-4BDC-89FF-CE93C1562CF2}" destId="{2238BB60-1DDB-4C68-9845-11769BE8A6BC}" srcOrd="0" destOrd="0" presId="urn:microsoft.com/office/officeart/2005/8/layout/lProcess3"/>
    <dgm:cxn modelId="{2754FE81-A19B-413D-9A17-1B633C8F7F55}" srcId="{4922682E-545B-4041-BB15-C516A001C585}" destId="{1C28E7AE-B0B0-4C4D-9323-2B25F8C92C97}" srcOrd="0" destOrd="0" parTransId="{F5B08C2C-BEBC-47B7-B4BF-87B4908A8E10}" sibTransId="{843E7491-274E-48B8-8AC7-EAF6E0B6A5EF}"/>
    <dgm:cxn modelId="{C65DD54B-5D71-45C8-AC0F-9B5404A82D18}" type="presParOf" srcId="{E3F63015-2A78-41ED-B71D-99059DDED2CB}" destId="{E008231E-D76D-4809-B945-9C60D0EF0E6E}" srcOrd="0" destOrd="0" presId="urn:microsoft.com/office/officeart/2005/8/layout/lProcess3"/>
    <dgm:cxn modelId="{18588C3A-507C-41A5-A05A-A0EA7ADC008C}" type="presParOf" srcId="{E008231E-D76D-4809-B945-9C60D0EF0E6E}" destId="{CAF0B943-61E6-48EC-9E74-39C534464B85}" srcOrd="0" destOrd="0" presId="urn:microsoft.com/office/officeart/2005/8/layout/lProcess3"/>
    <dgm:cxn modelId="{70B54C94-0081-4AEE-AD3D-BD1711900E81}" type="presParOf" srcId="{E3F63015-2A78-41ED-B71D-99059DDED2CB}" destId="{7575BB3C-B2D0-44C4-8168-7D02A9113BA8}" srcOrd="1" destOrd="0" presId="urn:microsoft.com/office/officeart/2005/8/layout/lProcess3"/>
    <dgm:cxn modelId="{42C9DC9F-E4BF-4A6F-899B-3D31331D1D3F}" type="presParOf" srcId="{E3F63015-2A78-41ED-B71D-99059DDED2CB}" destId="{9C70335F-337A-4BC1-8B60-D29785140DE7}" srcOrd="2" destOrd="0" presId="urn:microsoft.com/office/officeart/2005/8/layout/lProcess3"/>
    <dgm:cxn modelId="{07B481E0-18D9-4535-ABE3-6223AEDF74AD}" type="presParOf" srcId="{9C70335F-337A-4BC1-8B60-D29785140DE7}" destId="{EA869002-BE22-443B-95E6-88470685173A}" srcOrd="0" destOrd="0" presId="urn:microsoft.com/office/officeart/2005/8/layout/lProcess3"/>
    <dgm:cxn modelId="{D4AAD6D6-DD83-43F4-8AA2-16E00008BCDD}" type="presParOf" srcId="{E3F63015-2A78-41ED-B71D-99059DDED2CB}" destId="{75D3B4F2-8306-42DA-95E6-7130999AD515}" srcOrd="3" destOrd="0" presId="urn:microsoft.com/office/officeart/2005/8/layout/lProcess3"/>
    <dgm:cxn modelId="{BAE71265-9636-4278-81E8-47DE873C498E}" type="presParOf" srcId="{E3F63015-2A78-41ED-B71D-99059DDED2CB}" destId="{18B0F0A8-6EF0-4B24-AF31-D181E84EE0E7}" srcOrd="4" destOrd="0" presId="urn:microsoft.com/office/officeart/2005/8/layout/lProcess3"/>
    <dgm:cxn modelId="{09497770-0FEF-438E-8EAF-554A51C2E6AA}" type="presParOf" srcId="{18B0F0A8-6EF0-4B24-AF31-D181E84EE0E7}" destId="{2238BB60-1DDB-4C68-9845-11769BE8A6BC}"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8C90DB-E6D6-4D96-A923-751AF30B8591}"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A3CAABEA-7F99-400B-988B-6FE86DFDF34B}">
      <dgm:prSet custT="1"/>
      <dgm:spPr/>
      <dgm:t>
        <a:bodyPr/>
        <a:lstStyle/>
        <a:p>
          <a:pPr algn="ctr" rtl="0"/>
          <a:r>
            <a:rPr lang="nl-NL" sz="3600" smtClean="0"/>
            <a:t>Westerse alternatieve geneeswijze:</a:t>
          </a:r>
          <a:br>
            <a:rPr lang="nl-NL" sz="3600" smtClean="0"/>
          </a:br>
          <a:r>
            <a:rPr lang="nl-NL" sz="3600" smtClean="0"/>
            <a:t>Homeopathie</a:t>
          </a:r>
          <a:endParaRPr lang="nl-NL" sz="3600"/>
        </a:p>
      </dgm:t>
    </dgm:pt>
    <dgm:pt modelId="{0291F79F-167A-4894-83C8-BF8AD80788B7}" type="parTrans" cxnId="{4D34EC5C-F7D8-4D4B-9884-C37E60C7EC09}">
      <dgm:prSet/>
      <dgm:spPr/>
      <dgm:t>
        <a:bodyPr/>
        <a:lstStyle/>
        <a:p>
          <a:endParaRPr lang="nl-NL"/>
        </a:p>
      </dgm:t>
    </dgm:pt>
    <dgm:pt modelId="{50FC52B1-1E46-4E80-ACAA-87862305C4B4}" type="sibTrans" cxnId="{4D34EC5C-F7D8-4D4B-9884-C37E60C7EC09}">
      <dgm:prSet/>
      <dgm:spPr/>
      <dgm:t>
        <a:bodyPr/>
        <a:lstStyle/>
        <a:p>
          <a:endParaRPr lang="nl-NL"/>
        </a:p>
      </dgm:t>
    </dgm:pt>
    <dgm:pt modelId="{A85E2E35-B276-4753-A9A7-F351581FAFB6}" type="pres">
      <dgm:prSet presAssocID="{A08C90DB-E6D6-4D96-A923-751AF30B8591}" presName="linear" presStyleCnt="0">
        <dgm:presLayoutVars>
          <dgm:animLvl val="lvl"/>
          <dgm:resizeHandles val="exact"/>
        </dgm:presLayoutVars>
      </dgm:prSet>
      <dgm:spPr/>
      <dgm:t>
        <a:bodyPr/>
        <a:lstStyle/>
        <a:p>
          <a:endParaRPr lang="nl-NL"/>
        </a:p>
      </dgm:t>
    </dgm:pt>
    <dgm:pt modelId="{FF2765CE-9AFE-4A55-8BEB-10CEC7659DF3}" type="pres">
      <dgm:prSet presAssocID="{A3CAABEA-7F99-400B-988B-6FE86DFDF34B}" presName="parentText" presStyleLbl="node1" presStyleIdx="0" presStyleCnt="1">
        <dgm:presLayoutVars>
          <dgm:chMax val="0"/>
          <dgm:bulletEnabled val="1"/>
        </dgm:presLayoutVars>
      </dgm:prSet>
      <dgm:spPr/>
      <dgm:t>
        <a:bodyPr/>
        <a:lstStyle/>
        <a:p>
          <a:endParaRPr lang="nl-NL"/>
        </a:p>
      </dgm:t>
    </dgm:pt>
  </dgm:ptLst>
  <dgm:cxnLst>
    <dgm:cxn modelId="{1FB47E51-02E2-4CEA-B83C-CD96EE814781}" type="presOf" srcId="{A08C90DB-E6D6-4D96-A923-751AF30B8591}" destId="{A85E2E35-B276-4753-A9A7-F351581FAFB6}" srcOrd="0" destOrd="0" presId="urn:microsoft.com/office/officeart/2005/8/layout/vList2"/>
    <dgm:cxn modelId="{66D6D23F-6442-4076-A323-2623E2CA75BD}" type="presOf" srcId="{A3CAABEA-7F99-400B-988B-6FE86DFDF34B}" destId="{FF2765CE-9AFE-4A55-8BEB-10CEC7659DF3}" srcOrd="0" destOrd="0" presId="urn:microsoft.com/office/officeart/2005/8/layout/vList2"/>
    <dgm:cxn modelId="{4D34EC5C-F7D8-4D4B-9884-C37E60C7EC09}" srcId="{A08C90DB-E6D6-4D96-A923-751AF30B8591}" destId="{A3CAABEA-7F99-400B-988B-6FE86DFDF34B}" srcOrd="0" destOrd="0" parTransId="{0291F79F-167A-4894-83C8-BF8AD80788B7}" sibTransId="{50FC52B1-1E46-4E80-ACAA-87862305C4B4}"/>
    <dgm:cxn modelId="{341AA983-DED1-4CF2-A82A-6A9D3617A390}" type="presParOf" srcId="{A85E2E35-B276-4753-A9A7-F351581FAFB6}" destId="{FF2765CE-9AFE-4A55-8BEB-10CEC7659DF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6D5E9-7915-4D06-B81C-47BB31852B93}">
      <dsp:nvSpPr>
        <dsp:cNvPr id="0" name=""/>
        <dsp:cNvSpPr/>
      </dsp:nvSpPr>
      <dsp:spPr>
        <a:xfrm>
          <a:off x="0" y="0"/>
          <a:ext cx="8229600" cy="15590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nl-NL" sz="6500" kern="1200" dirty="0" smtClean="0"/>
            <a:t>Thema LEVEN 2</a:t>
          </a:r>
          <a:endParaRPr lang="nl-NL" sz="6500" kern="1200" dirty="0"/>
        </a:p>
      </dsp:txBody>
      <dsp:txXfrm>
        <a:off x="76105" y="76105"/>
        <a:ext cx="8077390" cy="14068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46769-6763-4A6B-AD3D-86C37E325425}">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530E2A0-3856-4759-B6AA-E1479D207E67}">
      <dsp:nvSpPr>
        <dsp:cNvPr id="0" name=""/>
        <dsp:cNvSpPr/>
      </dsp:nvSpPr>
      <dsp:spPr>
        <a:xfrm>
          <a:off x="0" y="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nl-NL" sz="3100" kern="1200" dirty="0" smtClean="0"/>
            <a:t>Homeopathisch principe: je bestrijdt de ziekte met een middel dat hetzelfde effect heeft.</a:t>
          </a:r>
          <a:endParaRPr lang="nl-NL" sz="3100" kern="1200" dirty="0"/>
        </a:p>
      </dsp:txBody>
      <dsp:txXfrm>
        <a:off x="0" y="0"/>
        <a:ext cx="8229600" cy="1131490"/>
      </dsp:txXfrm>
    </dsp:sp>
    <dsp:sp modelId="{62F7A217-56E9-4740-848D-562321780857}">
      <dsp:nvSpPr>
        <dsp:cNvPr id="0" name=""/>
        <dsp:cNvSpPr/>
      </dsp:nvSpPr>
      <dsp:spPr>
        <a:xfrm>
          <a:off x="0" y="113149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6832029-DD0D-4901-8228-3AE3AD37F034}">
      <dsp:nvSpPr>
        <dsp:cNvPr id="0" name=""/>
        <dsp:cNvSpPr/>
      </dsp:nvSpPr>
      <dsp:spPr>
        <a:xfrm>
          <a:off x="0" y="113149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nl-NL" sz="3100" kern="1200" smtClean="0"/>
            <a:t>Voorbeelden: verkoudheid – ui; slapeloosheid – cafeïne; koorts – kinine   </a:t>
          </a:r>
          <a:endParaRPr lang="nl-NL" sz="3100" kern="1200"/>
        </a:p>
      </dsp:txBody>
      <dsp:txXfrm>
        <a:off x="0" y="1131490"/>
        <a:ext cx="8229600" cy="1131490"/>
      </dsp:txXfrm>
    </dsp:sp>
    <dsp:sp modelId="{BC89392D-F589-4615-A8EB-7F38E172292A}">
      <dsp:nvSpPr>
        <dsp:cNvPr id="0" name=""/>
        <dsp:cNvSpPr/>
      </dsp:nvSpPr>
      <dsp:spPr>
        <a:xfrm>
          <a:off x="0" y="2262981"/>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BF36A18-A8F0-45A9-832B-2C0D10AA3816}">
      <dsp:nvSpPr>
        <dsp:cNvPr id="0" name=""/>
        <dsp:cNvSpPr/>
      </dsp:nvSpPr>
      <dsp:spPr>
        <a:xfrm>
          <a:off x="0" y="2262981"/>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nl-NL" sz="3100" kern="1200" smtClean="0"/>
            <a:t>Medicijnen: verdunningen. Werkzaamheid blijft - bijwerking afwezig</a:t>
          </a:r>
          <a:endParaRPr lang="nl-NL" sz="3100" kern="1200"/>
        </a:p>
      </dsp:txBody>
      <dsp:txXfrm>
        <a:off x="0" y="2262981"/>
        <a:ext cx="8229600" cy="1131490"/>
      </dsp:txXfrm>
    </dsp:sp>
    <dsp:sp modelId="{9A7790D4-C83A-46E0-B351-4C642D5DDD74}">
      <dsp:nvSpPr>
        <dsp:cNvPr id="0" name=""/>
        <dsp:cNvSpPr/>
      </dsp:nvSpPr>
      <dsp:spPr>
        <a:xfrm>
          <a:off x="0" y="339447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9E8A747-C612-4109-8663-91B24904AD9D}">
      <dsp:nvSpPr>
        <dsp:cNvPr id="0" name=""/>
        <dsp:cNvSpPr/>
      </dsp:nvSpPr>
      <dsp:spPr>
        <a:xfrm>
          <a:off x="0" y="3394472"/>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nl-NL" sz="3100" kern="1200" smtClean="0"/>
            <a:t>Verdunnen = potentiëren</a:t>
          </a:r>
          <a:endParaRPr lang="nl-NL" sz="3100" kern="1200"/>
        </a:p>
      </dsp:txBody>
      <dsp:txXfrm>
        <a:off x="0" y="3394472"/>
        <a:ext cx="8229600" cy="11314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D5A70-27BB-4859-8F91-CDD2931F3497}">
      <dsp:nvSpPr>
        <dsp:cNvPr id="0" name=""/>
        <dsp:cNvSpPr/>
      </dsp:nvSpPr>
      <dsp:spPr>
        <a:xfrm>
          <a:off x="0" y="679"/>
          <a:ext cx="8229600" cy="11416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nl-NL" sz="3600" kern="1200" smtClean="0"/>
            <a:t>Oosterse alternatieve geneeswijze: Acupunctuur</a:t>
          </a:r>
          <a:endParaRPr lang="nl-NL" sz="3600" kern="1200"/>
        </a:p>
      </dsp:txBody>
      <dsp:txXfrm>
        <a:off x="55730" y="56409"/>
        <a:ext cx="8118140" cy="10301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04CB4-9F40-4930-AF1B-9621D975CE97}">
      <dsp:nvSpPr>
        <dsp:cNvPr id="0" name=""/>
        <dsp:cNvSpPr/>
      </dsp:nvSpPr>
      <dsp:spPr>
        <a:xfrm>
          <a:off x="867" y="0"/>
          <a:ext cx="1535953" cy="276490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kern="1200" smtClean="0"/>
            <a:t>Acupunctuur: gezondheid wordt bepaald door evenwicht tussen Yin en Yang</a:t>
          </a:r>
          <a:endParaRPr lang="nl-NL" sz="1800" kern="1200"/>
        </a:p>
      </dsp:txBody>
      <dsp:txXfrm>
        <a:off x="45854" y="44987"/>
        <a:ext cx="1445979" cy="2674930"/>
      </dsp:txXfrm>
    </dsp:sp>
    <dsp:sp modelId="{CB3570FA-E00E-48C7-973A-6A374764F1B7}">
      <dsp:nvSpPr>
        <dsp:cNvPr id="0" name=""/>
        <dsp:cNvSpPr/>
      </dsp:nvSpPr>
      <dsp:spPr>
        <a:xfrm>
          <a:off x="1794861" y="0"/>
          <a:ext cx="1535953" cy="276490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kern="1200" smtClean="0"/>
            <a:t>Verstoring evenwicht: ziekte</a:t>
          </a:r>
          <a:endParaRPr lang="nl-NL" sz="1800" kern="1200"/>
        </a:p>
      </dsp:txBody>
      <dsp:txXfrm>
        <a:off x="1839848" y="44987"/>
        <a:ext cx="1445979" cy="2674930"/>
      </dsp:txXfrm>
    </dsp:sp>
    <dsp:sp modelId="{1AC00240-25DF-48D0-9659-723556E2022A}">
      <dsp:nvSpPr>
        <dsp:cNvPr id="0" name=""/>
        <dsp:cNvSpPr/>
      </dsp:nvSpPr>
      <dsp:spPr>
        <a:xfrm>
          <a:off x="3588854" y="0"/>
          <a:ext cx="1535953" cy="276490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kern="1200" dirty="0" smtClean="0"/>
            <a:t>Energie (Yin – Yang) loopt over banen op het menselijk lichaam (meridianen)</a:t>
          </a:r>
          <a:endParaRPr lang="nl-NL" sz="1800" kern="1200" dirty="0"/>
        </a:p>
      </dsp:txBody>
      <dsp:txXfrm>
        <a:off x="3633841" y="44987"/>
        <a:ext cx="1445979" cy="2674930"/>
      </dsp:txXfrm>
    </dsp:sp>
    <dsp:sp modelId="{A58770B1-A3A9-42D7-9638-4758499CDF78}">
      <dsp:nvSpPr>
        <dsp:cNvPr id="0" name=""/>
        <dsp:cNvSpPr/>
      </dsp:nvSpPr>
      <dsp:spPr>
        <a:xfrm>
          <a:off x="5382848" y="0"/>
          <a:ext cx="1535953" cy="276490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kern="1200" smtClean="0"/>
            <a:t>Blokkades in meridianen verstoren evenwicht</a:t>
          </a:r>
          <a:endParaRPr lang="nl-NL" sz="1800" kern="1200"/>
        </a:p>
      </dsp:txBody>
      <dsp:txXfrm>
        <a:off x="5427835" y="44987"/>
        <a:ext cx="1445979" cy="2674930"/>
      </dsp:txXfrm>
    </dsp:sp>
    <dsp:sp modelId="{853EE3F0-3A19-4EBB-BCCC-18F8B6D3665F}">
      <dsp:nvSpPr>
        <dsp:cNvPr id="0" name=""/>
        <dsp:cNvSpPr/>
      </dsp:nvSpPr>
      <dsp:spPr>
        <a:xfrm>
          <a:off x="7176841" y="0"/>
          <a:ext cx="1535953" cy="276490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kern="1200" smtClean="0"/>
            <a:t>Blokkades worden opgeheven door naalden op plekken in meridianen te steken.</a:t>
          </a:r>
          <a:endParaRPr lang="nl-NL" sz="1800" kern="1200"/>
        </a:p>
      </dsp:txBody>
      <dsp:txXfrm>
        <a:off x="7221828" y="44987"/>
        <a:ext cx="1445979" cy="26749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FCD3E-E942-4875-A8A8-222910D7EB57}">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Genezen een complex proces</a:t>
          </a:r>
          <a:endParaRPr lang="nl-NL" sz="4700" kern="1200" dirty="0"/>
        </a:p>
      </dsp:txBody>
      <dsp:txXfrm>
        <a:off x="55030" y="62882"/>
        <a:ext cx="8119540" cy="10172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736B1-3F80-4AD5-956A-04022179E3E5}">
      <dsp:nvSpPr>
        <dsp:cNvPr id="0" name=""/>
        <dsp:cNvSpPr/>
      </dsp:nvSpPr>
      <dsp:spPr>
        <a:xfrm>
          <a:off x="0" y="591343"/>
          <a:ext cx="2571749" cy="154305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nl-NL" sz="2100" kern="1200" smtClean="0"/>
            <a:t>Niet alleen medicijnen spelen een rol</a:t>
          </a:r>
          <a:endParaRPr lang="nl-NL" sz="2100" kern="1200"/>
        </a:p>
      </dsp:txBody>
      <dsp:txXfrm>
        <a:off x="0" y="591343"/>
        <a:ext cx="2571749" cy="1543050"/>
      </dsp:txXfrm>
    </dsp:sp>
    <dsp:sp modelId="{9F79BB89-B7B8-42EF-A031-E2057E832997}">
      <dsp:nvSpPr>
        <dsp:cNvPr id="0" name=""/>
        <dsp:cNvSpPr/>
      </dsp:nvSpPr>
      <dsp:spPr>
        <a:xfrm>
          <a:off x="2828925" y="591343"/>
          <a:ext cx="2571749" cy="1543050"/>
        </a:xfrm>
        <a:prstGeom prst="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nl-NL" sz="2100" kern="1200" dirty="0" smtClean="0"/>
            <a:t>Ook hoop, vertrouwen, wil en bidden.....</a:t>
          </a:r>
          <a:endParaRPr lang="nl-NL" sz="2100" kern="1200" dirty="0"/>
        </a:p>
      </dsp:txBody>
      <dsp:txXfrm>
        <a:off x="2828925" y="591343"/>
        <a:ext cx="2571749" cy="1543050"/>
      </dsp:txXfrm>
    </dsp:sp>
    <dsp:sp modelId="{FFF78955-06BB-4DE9-885C-48EC8D91640A}">
      <dsp:nvSpPr>
        <dsp:cNvPr id="0" name=""/>
        <dsp:cNvSpPr/>
      </dsp:nvSpPr>
      <dsp:spPr>
        <a:xfrm>
          <a:off x="5657849" y="591343"/>
          <a:ext cx="2571749" cy="1543050"/>
        </a:xfrm>
        <a:prstGeom prst="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nl-NL" sz="2100" kern="1200" smtClean="0"/>
            <a:t>Een betrokken patiënt  geneest eerder</a:t>
          </a:r>
          <a:endParaRPr lang="nl-NL" sz="2100" kern="1200"/>
        </a:p>
      </dsp:txBody>
      <dsp:txXfrm>
        <a:off x="5657849" y="591343"/>
        <a:ext cx="2571749" cy="1543050"/>
      </dsp:txXfrm>
    </dsp:sp>
    <dsp:sp modelId="{B0BAB3B1-29B8-4F90-8C32-893EC278CCF2}">
      <dsp:nvSpPr>
        <dsp:cNvPr id="0" name=""/>
        <dsp:cNvSpPr/>
      </dsp:nvSpPr>
      <dsp:spPr>
        <a:xfrm>
          <a:off x="0" y="2391569"/>
          <a:ext cx="2571749" cy="1543050"/>
        </a:xfrm>
        <a:prstGeom prst="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nl-NL" sz="2100" kern="1200" smtClean="0"/>
            <a:t>Placebo’s zijn effectief!</a:t>
          </a:r>
          <a:endParaRPr lang="nl-NL" sz="2100" kern="1200"/>
        </a:p>
      </dsp:txBody>
      <dsp:txXfrm>
        <a:off x="0" y="2391569"/>
        <a:ext cx="2571749" cy="1543050"/>
      </dsp:txXfrm>
    </dsp:sp>
    <dsp:sp modelId="{C85831DA-8134-42D0-8D13-3F952A7626F1}">
      <dsp:nvSpPr>
        <dsp:cNvPr id="0" name=""/>
        <dsp:cNvSpPr/>
      </dsp:nvSpPr>
      <dsp:spPr>
        <a:xfrm>
          <a:off x="2828925" y="2391569"/>
          <a:ext cx="2571749" cy="1543050"/>
        </a:xfrm>
        <a:prstGeom prst="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nl-NL" sz="2100" kern="1200" smtClean="0"/>
            <a:t>De arts zelf is het beste geneesmiddel, mobiliseert het zelfhelend vermogen.</a:t>
          </a:r>
          <a:endParaRPr lang="nl-NL" sz="2100" kern="1200"/>
        </a:p>
      </dsp:txBody>
      <dsp:txXfrm>
        <a:off x="2828925" y="2391569"/>
        <a:ext cx="2571749" cy="1543050"/>
      </dsp:txXfrm>
    </dsp:sp>
    <dsp:sp modelId="{91CB5C83-4D61-44C0-A6B1-FAE48CAD35A5}">
      <dsp:nvSpPr>
        <dsp:cNvPr id="0" name=""/>
        <dsp:cNvSpPr/>
      </dsp:nvSpPr>
      <dsp:spPr>
        <a:xfrm>
          <a:off x="5657849" y="2391569"/>
          <a:ext cx="2571749" cy="1543050"/>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nl-NL" sz="2100" kern="1200" smtClean="0"/>
            <a:t>Als de patiënt er maar zelf in gelooft..</a:t>
          </a:r>
          <a:endParaRPr lang="nl-NL" sz="2100" kern="1200"/>
        </a:p>
      </dsp:txBody>
      <dsp:txXfrm>
        <a:off x="5657849" y="2391569"/>
        <a:ext cx="2571749" cy="15430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BD56-3AF1-4677-9690-66201CE069F1}">
      <dsp:nvSpPr>
        <dsp:cNvPr id="0" name=""/>
        <dsp:cNvSpPr/>
      </dsp:nvSpPr>
      <dsp:spPr>
        <a:xfrm>
          <a:off x="0" y="300660"/>
          <a:ext cx="8712968" cy="11512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l-NL" sz="4800" kern="1200" dirty="0" smtClean="0"/>
            <a:t>Les 2: Alternatieve geneeswijzen</a:t>
          </a:r>
          <a:endParaRPr lang="nl-NL" sz="4800" kern="1200" dirty="0"/>
        </a:p>
      </dsp:txBody>
      <dsp:txXfrm>
        <a:off x="56201" y="356861"/>
        <a:ext cx="8600566" cy="10388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61150-F483-4A84-8C3E-FB45C6D7686E}">
      <dsp:nvSpPr>
        <dsp:cNvPr id="0" name=""/>
        <dsp:cNvSpPr/>
      </dsp:nvSpPr>
      <dsp:spPr>
        <a:xfrm>
          <a:off x="0" y="11648"/>
          <a:ext cx="8445624" cy="199292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nl-NL" sz="4100" kern="1200" dirty="0" smtClean="0"/>
            <a:t>Kritiek op de reguliere geneeskunde I Reductionistische benadering</a:t>
          </a:r>
          <a:endParaRPr lang="nl-NL" sz="4100" kern="1200" dirty="0"/>
        </a:p>
      </dsp:txBody>
      <dsp:txXfrm>
        <a:off x="97287" y="108935"/>
        <a:ext cx="8251050" cy="17983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7EB18-CA39-49A1-BB1E-C31D56039102}">
      <dsp:nvSpPr>
        <dsp:cNvPr id="0" name=""/>
        <dsp:cNvSpPr/>
      </dsp:nvSpPr>
      <dsp:spPr>
        <a:xfrm>
          <a:off x="536204" y="0"/>
          <a:ext cx="5000713" cy="4711254"/>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7AC7E28-4960-4783-812F-B2B019E59EB2}">
      <dsp:nvSpPr>
        <dsp:cNvPr id="0" name=""/>
        <dsp:cNvSpPr/>
      </dsp:nvSpPr>
      <dsp:spPr>
        <a:xfrm>
          <a:off x="3036560" y="471806"/>
          <a:ext cx="3062315" cy="137222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b="1" kern="1200" dirty="0" smtClean="0"/>
            <a:t>Er wordt teveel naar het lichaam gekeken: er is een scheiding van lichaam en geest</a:t>
          </a:r>
          <a:endParaRPr lang="nl-NL" sz="2000" b="1" kern="1200" dirty="0"/>
        </a:p>
      </dsp:txBody>
      <dsp:txXfrm>
        <a:off x="3103547" y="538793"/>
        <a:ext cx="2928341" cy="1238255"/>
      </dsp:txXfrm>
    </dsp:sp>
    <dsp:sp modelId="{03C2ECF7-ECBB-42DB-A13B-B94B8AE0867F}">
      <dsp:nvSpPr>
        <dsp:cNvPr id="0" name=""/>
        <dsp:cNvSpPr/>
      </dsp:nvSpPr>
      <dsp:spPr>
        <a:xfrm>
          <a:off x="3024342" y="2204590"/>
          <a:ext cx="3062315" cy="118838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b="1" kern="1200" dirty="0" smtClean="0"/>
            <a:t>De patiënt wordt niet als persoon bekeken</a:t>
          </a:r>
          <a:endParaRPr lang="nl-NL" sz="2000" b="1" kern="1200" dirty="0"/>
        </a:p>
      </dsp:txBody>
      <dsp:txXfrm>
        <a:off x="3082354" y="2262602"/>
        <a:ext cx="2946291" cy="1072359"/>
      </dsp:txXfrm>
    </dsp:sp>
    <dsp:sp modelId="{622935D2-8F91-457F-8231-9222AF42645A}">
      <dsp:nvSpPr>
        <dsp:cNvPr id="0" name=""/>
        <dsp:cNvSpPr/>
      </dsp:nvSpPr>
      <dsp:spPr>
        <a:xfrm>
          <a:off x="3024342" y="3535368"/>
          <a:ext cx="3062315" cy="87783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b="1" kern="1200" dirty="0" smtClean="0"/>
            <a:t>De techniek speelt een (te?) grote rol</a:t>
          </a:r>
          <a:endParaRPr lang="nl-NL" sz="2000" b="1" kern="1200" dirty="0"/>
        </a:p>
      </dsp:txBody>
      <dsp:txXfrm>
        <a:off x="3067195" y="3578221"/>
        <a:ext cx="2976609" cy="792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48127-702A-451C-9034-0DA5A4EBC6EB}">
      <dsp:nvSpPr>
        <dsp:cNvPr id="0" name=""/>
        <dsp:cNvSpPr/>
      </dsp:nvSpPr>
      <dsp:spPr>
        <a:xfrm>
          <a:off x="0" y="67815"/>
          <a:ext cx="8712968" cy="10073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nl-NL" sz="4200" kern="1200" smtClean="0"/>
            <a:t>Kritiek op de reguliere geneeskunde II</a:t>
          </a:r>
          <a:endParaRPr lang="nl-NL" sz="4200" kern="1200"/>
        </a:p>
      </dsp:txBody>
      <dsp:txXfrm>
        <a:off x="49176" y="116991"/>
        <a:ext cx="8614616" cy="9090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69C49-4B14-4043-AD26-637F9B9DFBDA}">
      <dsp:nvSpPr>
        <dsp:cNvPr id="0" name=""/>
        <dsp:cNvSpPr/>
      </dsp:nvSpPr>
      <dsp:spPr>
        <a:xfrm>
          <a:off x="128158" y="0"/>
          <a:ext cx="5010611" cy="5010611"/>
        </a:xfrm>
        <a:prstGeom prst="diamond">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620D848-B20D-4E68-BD57-379379528472}">
      <dsp:nvSpPr>
        <dsp:cNvPr id="0" name=""/>
        <dsp:cNvSpPr/>
      </dsp:nvSpPr>
      <dsp:spPr>
        <a:xfrm>
          <a:off x="442393" y="388638"/>
          <a:ext cx="2277684" cy="212887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b="1" kern="1200" dirty="0" smtClean="0"/>
            <a:t>De patiënt wil steeds meer weten hoe en waarom hij de behandeling krijgt </a:t>
          </a:r>
          <a:endParaRPr lang="nl-NL" sz="2000" b="1" kern="1200" dirty="0"/>
        </a:p>
      </dsp:txBody>
      <dsp:txXfrm>
        <a:off x="546316" y="492561"/>
        <a:ext cx="2069838" cy="1921031"/>
      </dsp:txXfrm>
    </dsp:sp>
    <dsp:sp modelId="{FF9F31A7-8B5C-4832-8868-E205BDC9CBB5}">
      <dsp:nvSpPr>
        <dsp:cNvPr id="0" name=""/>
        <dsp:cNvSpPr/>
      </dsp:nvSpPr>
      <dsp:spPr>
        <a:xfrm>
          <a:off x="2608512" y="388638"/>
          <a:ext cx="2154359" cy="2128877"/>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b="1" kern="1200" dirty="0" smtClean="0"/>
            <a:t>Bij veel klachten zijn géén oplossingen</a:t>
          </a:r>
          <a:endParaRPr lang="nl-NL" sz="2000" b="1" kern="1200" dirty="0"/>
        </a:p>
      </dsp:txBody>
      <dsp:txXfrm>
        <a:off x="2712435" y="492561"/>
        <a:ext cx="1946513" cy="1921031"/>
      </dsp:txXfrm>
    </dsp:sp>
    <dsp:sp modelId="{8B8F1D68-411D-4570-A79B-E2B233D32D54}">
      <dsp:nvSpPr>
        <dsp:cNvPr id="0" name=""/>
        <dsp:cNvSpPr/>
      </dsp:nvSpPr>
      <dsp:spPr>
        <a:xfrm>
          <a:off x="514403" y="2405950"/>
          <a:ext cx="2133664" cy="2303166"/>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b="1" kern="1200" dirty="0" smtClean="0"/>
            <a:t>Grote werkdruk: fouten</a:t>
          </a:r>
          <a:endParaRPr lang="nl-NL" sz="2000" b="1" kern="1200" dirty="0"/>
        </a:p>
      </dsp:txBody>
      <dsp:txXfrm>
        <a:off x="618560" y="2510107"/>
        <a:ext cx="1925350" cy="2094852"/>
      </dsp:txXfrm>
    </dsp:sp>
    <dsp:sp modelId="{46E658C9-56AF-41C9-B5B8-517BE862FF52}">
      <dsp:nvSpPr>
        <dsp:cNvPr id="0" name=""/>
        <dsp:cNvSpPr/>
      </dsp:nvSpPr>
      <dsp:spPr>
        <a:xfrm>
          <a:off x="2536502" y="2405950"/>
          <a:ext cx="2298379" cy="2303166"/>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nl-NL" sz="2000" b="1" kern="1200" dirty="0" smtClean="0"/>
            <a:t>Welk aantal is hoger:</a:t>
          </a:r>
          <a:endParaRPr lang="nl-NL" sz="2000" b="1" kern="1200" dirty="0"/>
        </a:p>
        <a:p>
          <a:pPr marL="228600" lvl="1" indent="-228600" algn="l" defTabSz="889000" rtl="0">
            <a:lnSpc>
              <a:spcPct val="90000"/>
            </a:lnSpc>
            <a:spcBef>
              <a:spcPct val="0"/>
            </a:spcBef>
            <a:spcAft>
              <a:spcPct val="15000"/>
            </a:spcAft>
            <a:buChar char="••"/>
          </a:pPr>
          <a:r>
            <a:rPr lang="nl-NL" sz="2000" b="1" kern="1200" dirty="0" err="1" smtClean="0"/>
            <a:t>Verkeersslacht-offers</a:t>
          </a:r>
          <a:r>
            <a:rPr lang="nl-NL" sz="2000" b="1" kern="1200" dirty="0" smtClean="0"/>
            <a:t> </a:t>
          </a:r>
          <a:endParaRPr lang="nl-NL" sz="2000" b="1" kern="1200" dirty="0"/>
        </a:p>
        <a:p>
          <a:pPr marL="228600" lvl="1" indent="-228600" algn="l" defTabSz="889000" rtl="0">
            <a:lnSpc>
              <a:spcPct val="90000"/>
            </a:lnSpc>
            <a:spcBef>
              <a:spcPct val="0"/>
            </a:spcBef>
            <a:spcAft>
              <a:spcPct val="15000"/>
            </a:spcAft>
            <a:buChar char="••"/>
          </a:pPr>
          <a:r>
            <a:rPr lang="nl-NL" sz="2000" b="1" kern="1200" dirty="0" smtClean="0"/>
            <a:t>of medische missers?</a:t>
          </a:r>
          <a:endParaRPr lang="nl-NL" sz="2000" b="1" kern="1200" dirty="0"/>
        </a:p>
      </dsp:txBody>
      <dsp:txXfrm>
        <a:off x="2648700" y="2518148"/>
        <a:ext cx="2073983" cy="20787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E0B98-6821-47BE-8FFE-5D1B66C66A72}">
      <dsp:nvSpPr>
        <dsp:cNvPr id="0" name=""/>
        <dsp:cNvSpPr/>
      </dsp:nvSpPr>
      <dsp:spPr>
        <a:xfrm>
          <a:off x="0" y="5607"/>
          <a:ext cx="8229600" cy="16309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nl-NL" sz="4100" kern="1200" dirty="0" smtClean="0"/>
            <a:t>Alternatieve / complementaire geneeskunde: holistisch</a:t>
          </a:r>
          <a:endParaRPr lang="nl-NL" sz="4100" kern="1200" dirty="0"/>
        </a:p>
      </dsp:txBody>
      <dsp:txXfrm>
        <a:off x="79618" y="85225"/>
        <a:ext cx="8070364" cy="1471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0B943-61E6-48EC-9E74-39C534464B85}">
      <dsp:nvSpPr>
        <dsp:cNvPr id="0" name=""/>
        <dsp:cNvSpPr/>
      </dsp:nvSpPr>
      <dsp:spPr>
        <a:xfrm>
          <a:off x="1156065" y="760"/>
          <a:ext cx="3448508" cy="137940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nl-NL" sz="2400" b="1" kern="1200" dirty="0" smtClean="0"/>
            <a:t>De mens is één geheel (lichaam én geest)</a:t>
          </a:r>
          <a:endParaRPr lang="nl-NL" sz="2400" b="1" kern="1200" dirty="0"/>
        </a:p>
      </dsp:txBody>
      <dsp:txXfrm>
        <a:off x="1845767" y="760"/>
        <a:ext cx="2069105" cy="1379403"/>
      </dsp:txXfrm>
    </dsp:sp>
    <dsp:sp modelId="{EA869002-BE22-443B-95E6-88470685173A}">
      <dsp:nvSpPr>
        <dsp:cNvPr id="0" name=""/>
        <dsp:cNvSpPr/>
      </dsp:nvSpPr>
      <dsp:spPr>
        <a:xfrm>
          <a:off x="1156065" y="1573279"/>
          <a:ext cx="3448508" cy="1379403"/>
        </a:xfrm>
        <a:prstGeom prst="chevron">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nl-NL" sz="2400" b="1" kern="1200" dirty="0" smtClean="0"/>
            <a:t>Situatie van de patiënt is van belang</a:t>
          </a:r>
          <a:endParaRPr lang="nl-NL" sz="2400" b="1" kern="1200" dirty="0"/>
        </a:p>
      </dsp:txBody>
      <dsp:txXfrm>
        <a:off x="1845767" y="1573279"/>
        <a:ext cx="2069105" cy="1379403"/>
      </dsp:txXfrm>
    </dsp:sp>
    <dsp:sp modelId="{2238BB60-1DDB-4C68-9845-11769BE8A6BC}">
      <dsp:nvSpPr>
        <dsp:cNvPr id="0" name=""/>
        <dsp:cNvSpPr/>
      </dsp:nvSpPr>
      <dsp:spPr>
        <a:xfrm>
          <a:off x="1156065" y="3145799"/>
          <a:ext cx="3448508" cy="1379403"/>
        </a:xfrm>
        <a:prstGeom prst="chevron">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nl-NL" sz="2400" b="1" kern="1200" dirty="0" smtClean="0"/>
            <a:t>Persoonlijker, meer tijd - aandacht</a:t>
          </a:r>
          <a:endParaRPr lang="nl-NL" sz="2400" b="1" kern="1200" dirty="0"/>
        </a:p>
      </dsp:txBody>
      <dsp:txXfrm>
        <a:off x="1845767" y="3145799"/>
        <a:ext cx="2069105" cy="13794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65CE-9AFE-4A55-8BEB-10CEC7659DF3}">
      <dsp:nvSpPr>
        <dsp:cNvPr id="0" name=""/>
        <dsp:cNvSpPr/>
      </dsp:nvSpPr>
      <dsp:spPr>
        <a:xfrm>
          <a:off x="0" y="679"/>
          <a:ext cx="8229600" cy="11416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nl-NL" sz="3600" kern="1200" smtClean="0"/>
            <a:t>Westerse alternatieve geneeswijze:</a:t>
          </a:r>
          <a:br>
            <a:rPr lang="nl-NL" sz="3600" kern="1200" smtClean="0"/>
          </a:br>
          <a:r>
            <a:rPr lang="nl-NL" sz="3600" kern="1200" smtClean="0"/>
            <a:t>Homeopathie</a:t>
          </a:r>
          <a:endParaRPr lang="nl-NL" sz="3600" kern="1200"/>
        </a:p>
      </dsp:txBody>
      <dsp:txXfrm>
        <a:off x="55730" y="56409"/>
        <a:ext cx="8118140" cy="10301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architecture+Icon">
  <dgm:title val="Indeling van de architectuur"/>
  <dgm:desc val="Gebruik dit diagram om hiërarchische relaties weer te geven die van beneden naar boven worden opgebouwd. Deze indeling is zeer geschikt voor het weergeven van architectonische onderdelen of objecten die op andere objecten zijn gebouwd."/>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7E4DD8A-5B2B-43BB-802F-5A969ACF5185}" type="slidenum">
              <a:rPr lang="nl-NL" smtClean="0"/>
              <a:pPr>
                <a:defRPr/>
              </a:pPr>
              <a:t>‹nr.›</a:t>
            </a:fld>
            <a:endParaRPr lang="nl-NL"/>
          </a:p>
        </p:txBody>
      </p:sp>
    </p:spTree>
    <p:extLst>
      <p:ext uri="{BB962C8B-B14F-4D97-AF65-F5344CB8AC3E}">
        <p14:creationId xmlns:p14="http://schemas.microsoft.com/office/powerpoint/2010/main" val="305003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B92227A9-482A-419C-8BD4-D6C182FA3F35}" type="slidenum">
              <a:rPr lang="nl-NL" smtClean="0"/>
              <a:pPr>
                <a:defRPr/>
              </a:pPr>
              <a:t>‹nr.›</a:t>
            </a:fld>
            <a:endParaRPr lang="nl-NL"/>
          </a:p>
        </p:txBody>
      </p:sp>
    </p:spTree>
    <p:extLst>
      <p:ext uri="{BB962C8B-B14F-4D97-AF65-F5344CB8AC3E}">
        <p14:creationId xmlns:p14="http://schemas.microsoft.com/office/powerpoint/2010/main" val="101133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6055D646-72EE-46F2-9119-F81DB7044B4D}" type="slidenum">
              <a:rPr lang="nl-NL" smtClean="0"/>
              <a:pPr>
                <a:defRPr/>
              </a:pPr>
              <a:t>‹nr.›</a:t>
            </a:fld>
            <a:endParaRPr lang="nl-NL"/>
          </a:p>
        </p:txBody>
      </p:sp>
    </p:spTree>
    <p:extLst>
      <p:ext uri="{BB962C8B-B14F-4D97-AF65-F5344CB8AC3E}">
        <p14:creationId xmlns:p14="http://schemas.microsoft.com/office/powerpoint/2010/main" val="263838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36419FF0-8D6A-4382-B26A-3837A5E3AAD5}" type="slidenum">
              <a:rPr lang="nl-NL" smtClean="0"/>
              <a:pPr>
                <a:defRPr/>
              </a:pPr>
              <a:t>‹nr.›</a:t>
            </a:fld>
            <a:endParaRPr lang="nl-NL"/>
          </a:p>
        </p:txBody>
      </p:sp>
    </p:spTree>
    <p:extLst>
      <p:ext uri="{BB962C8B-B14F-4D97-AF65-F5344CB8AC3E}">
        <p14:creationId xmlns:p14="http://schemas.microsoft.com/office/powerpoint/2010/main" val="2545968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370B5488-B8CB-4581-A374-8E79B790D813}" type="slidenum">
              <a:rPr lang="nl-NL" smtClean="0"/>
              <a:pPr>
                <a:defRPr/>
              </a:pPr>
              <a:t>‹nr.›</a:t>
            </a:fld>
            <a:endParaRPr lang="nl-NL"/>
          </a:p>
        </p:txBody>
      </p:sp>
    </p:spTree>
    <p:extLst>
      <p:ext uri="{BB962C8B-B14F-4D97-AF65-F5344CB8AC3E}">
        <p14:creationId xmlns:p14="http://schemas.microsoft.com/office/powerpoint/2010/main" val="337511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E4012ACA-2E77-4BB1-A44A-7C0D23731B44}" type="slidenum">
              <a:rPr lang="nl-NL" smtClean="0"/>
              <a:pPr>
                <a:defRPr/>
              </a:pPr>
              <a:t>‹nr.›</a:t>
            </a:fld>
            <a:endParaRPr lang="nl-NL"/>
          </a:p>
        </p:txBody>
      </p:sp>
    </p:spTree>
    <p:extLst>
      <p:ext uri="{BB962C8B-B14F-4D97-AF65-F5344CB8AC3E}">
        <p14:creationId xmlns:p14="http://schemas.microsoft.com/office/powerpoint/2010/main" val="370393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p>
        </p:txBody>
      </p:sp>
      <p:sp>
        <p:nvSpPr>
          <p:cNvPr id="8" name="Tijdelijke aanduiding voor voettekst 7"/>
          <p:cNvSpPr>
            <a:spLocks noGrp="1"/>
          </p:cNvSpPr>
          <p:nvPr>
            <p:ph type="ftr" sz="quarter" idx="11"/>
          </p:nvPr>
        </p:nvSpPr>
        <p:spPr/>
        <p:txBody>
          <a:bodyPr/>
          <a:lstStyle/>
          <a:p>
            <a:pPr>
              <a:defRPr/>
            </a:pPr>
            <a:endParaRPr lang="nl-NL"/>
          </a:p>
        </p:txBody>
      </p:sp>
      <p:sp>
        <p:nvSpPr>
          <p:cNvPr id="9" name="Tijdelijke aanduiding voor dianummer 8"/>
          <p:cNvSpPr>
            <a:spLocks noGrp="1"/>
          </p:cNvSpPr>
          <p:nvPr>
            <p:ph type="sldNum" sz="quarter" idx="12"/>
          </p:nvPr>
        </p:nvSpPr>
        <p:spPr/>
        <p:txBody>
          <a:bodyPr/>
          <a:lstStyle/>
          <a:p>
            <a:pPr>
              <a:defRPr/>
            </a:pPr>
            <a:fld id="{BB073680-22CB-47D8-86A4-2334BC71349F}" type="slidenum">
              <a:rPr lang="nl-NL" smtClean="0"/>
              <a:pPr>
                <a:defRPr/>
              </a:pPr>
              <a:t>‹nr.›</a:t>
            </a:fld>
            <a:endParaRPr lang="nl-NL"/>
          </a:p>
        </p:txBody>
      </p:sp>
    </p:spTree>
    <p:extLst>
      <p:ext uri="{BB962C8B-B14F-4D97-AF65-F5344CB8AC3E}">
        <p14:creationId xmlns:p14="http://schemas.microsoft.com/office/powerpoint/2010/main" val="102194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5" name="Tijdelijke aanduiding voor dianummer 4"/>
          <p:cNvSpPr>
            <a:spLocks noGrp="1"/>
          </p:cNvSpPr>
          <p:nvPr>
            <p:ph type="sldNum" sz="quarter" idx="12"/>
          </p:nvPr>
        </p:nvSpPr>
        <p:spPr/>
        <p:txBody>
          <a:bodyPr/>
          <a:lstStyle/>
          <a:p>
            <a:pPr>
              <a:defRPr/>
            </a:pPr>
            <a:fld id="{518DF759-DD26-4887-84D9-A17797A4132F}" type="slidenum">
              <a:rPr lang="nl-NL" smtClean="0"/>
              <a:pPr>
                <a:defRPr/>
              </a:pPr>
              <a:t>‹nr.›</a:t>
            </a:fld>
            <a:endParaRPr lang="nl-NL"/>
          </a:p>
        </p:txBody>
      </p:sp>
    </p:spTree>
    <p:extLst>
      <p:ext uri="{BB962C8B-B14F-4D97-AF65-F5344CB8AC3E}">
        <p14:creationId xmlns:p14="http://schemas.microsoft.com/office/powerpoint/2010/main" val="174416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p>
        </p:txBody>
      </p:sp>
      <p:sp>
        <p:nvSpPr>
          <p:cNvPr id="3" name="Tijdelijke aanduiding voor voettekst 2"/>
          <p:cNvSpPr>
            <a:spLocks noGrp="1"/>
          </p:cNvSpPr>
          <p:nvPr>
            <p:ph type="ftr" sz="quarter" idx="11"/>
          </p:nvPr>
        </p:nvSpPr>
        <p:spPr/>
        <p:txBody>
          <a:bodyPr/>
          <a:lstStyle/>
          <a:p>
            <a:pPr>
              <a:defRPr/>
            </a:pPr>
            <a:endParaRPr lang="nl-NL"/>
          </a:p>
        </p:txBody>
      </p:sp>
      <p:sp>
        <p:nvSpPr>
          <p:cNvPr id="4" name="Tijdelijke aanduiding voor dianummer 3"/>
          <p:cNvSpPr>
            <a:spLocks noGrp="1"/>
          </p:cNvSpPr>
          <p:nvPr>
            <p:ph type="sldNum" sz="quarter" idx="12"/>
          </p:nvPr>
        </p:nvSpPr>
        <p:spPr/>
        <p:txBody>
          <a:bodyPr/>
          <a:lstStyle/>
          <a:p>
            <a:pPr>
              <a:defRPr/>
            </a:pPr>
            <a:fld id="{544CB9B4-7777-45C5-95A7-0CB61935C1D5}" type="slidenum">
              <a:rPr lang="nl-NL" smtClean="0"/>
              <a:pPr>
                <a:defRPr/>
              </a:pPr>
              <a:t>‹nr.›</a:t>
            </a:fld>
            <a:endParaRPr lang="nl-NL"/>
          </a:p>
        </p:txBody>
      </p:sp>
    </p:spTree>
    <p:extLst>
      <p:ext uri="{BB962C8B-B14F-4D97-AF65-F5344CB8AC3E}">
        <p14:creationId xmlns:p14="http://schemas.microsoft.com/office/powerpoint/2010/main" val="212425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81E0B370-A7C1-49FF-83E0-9701C9B029B1}" type="slidenum">
              <a:rPr lang="nl-NL" smtClean="0"/>
              <a:pPr>
                <a:defRPr/>
              </a:pPr>
              <a:t>‹nr.›</a:t>
            </a:fld>
            <a:endParaRPr lang="nl-NL"/>
          </a:p>
        </p:txBody>
      </p:sp>
    </p:spTree>
    <p:extLst>
      <p:ext uri="{BB962C8B-B14F-4D97-AF65-F5344CB8AC3E}">
        <p14:creationId xmlns:p14="http://schemas.microsoft.com/office/powerpoint/2010/main" val="247110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F80C3D4C-C5D1-47F0-B1B6-3A4369F332ED}" type="slidenum">
              <a:rPr lang="nl-NL" smtClean="0"/>
              <a:pPr>
                <a:defRPr/>
              </a:pPr>
              <a:t>‹nr.›</a:t>
            </a:fld>
            <a:endParaRPr lang="nl-NL"/>
          </a:p>
        </p:txBody>
      </p:sp>
    </p:spTree>
    <p:extLst>
      <p:ext uri="{BB962C8B-B14F-4D97-AF65-F5344CB8AC3E}">
        <p14:creationId xmlns:p14="http://schemas.microsoft.com/office/powerpoint/2010/main" val="257701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4E9F0BD-FAEE-4D56-9635-EB590A66C9D9}" type="slidenum">
              <a:rPr lang="nl-NL" smtClean="0"/>
              <a:pPr>
                <a:defRPr/>
              </a:pPr>
              <a:t>‹nr.›</a:t>
            </a:fld>
            <a:endParaRPr lang="nl-NL"/>
          </a:p>
        </p:txBody>
      </p:sp>
    </p:spTree>
    <p:extLst>
      <p:ext uri="{BB962C8B-B14F-4D97-AF65-F5344CB8AC3E}">
        <p14:creationId xmlns:p14="http://schemas.microsoft.com/office/powerpoint/2010/main" val="4582795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image" Target="../media/image9.png"/><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8.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image" Target="../media/image14.png"/><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13.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052346"/>
              </p:ext>
            </p:extLst>
          </p:nvPr>
        </p:nvGraphicFramePr>
        <p:xfrm>
          <a:off x="444230" y="404664"/>
          <a:ext cx="8229600" cy="1736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3686063758"/>
              </p:ext>
            </p:extLst>
          </p:nvPr>
        </p:nvGraphicFramePr>
        <p:xfrm>
          <a:off x="179512" y="4293096"/>
          <a:ext cx="8712968" cy="17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8224" y="2366947"/>
            <a:ext cx="2027238"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802" y="2379345"/>
            <a:ext cx="2735262"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7904" y="2232009"/>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19903114"/>
              </p:ext>
            </p:extLst>
          </p:nvPr>
        </p:nvGraphicFramePr>
        <p:xfrm>
          <a:off x="179512" y="188640"/>
          <a:ext cx="8445624"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1810075090"/>
              </p:ext>
            </p:extLst>
          </p:nvPr>
        </p:nvGraphicFramePr>
        <p:xfrm>
          <a:off x="2411760" y="1988840"/>
          <a:ext cx="6635080" cy="47112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10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552" y="2549236"/>
            <a:ext cx="280831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48988761"/>
              </p:ext>
            </p:extLst>
          </p:nvPr>
        </p:nvGraphicFramePr>
        <p:xfrm>
          <a:off x="251520" y="274638"/>
          <a:ext cx="871296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413838714"/>
              </p:ext>
            </p:extLst>
          </p:nvPr>
        </p:nvGraphicFramePr>
        <p:xfrm>
          <a:off x="457200" y="1600200"/>
          <a:ext cx="5266928" cy="50106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355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4128" y="2492896"/>
            <a:ext cx="3081426" cy="336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97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77645723"/>
              </p:ext>
            </p:extLst>
          </p:nvPr>
        </p:nvGraphicFramePr>
        <p:xfrm>
          <a:off x="457200" y="274638"/>
          <a:ext cx="8229600" cy="1642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3259278577"/>
              </p:ext>
            </p:extLst>
          </p:nvPr>
        </p:nvGraphicFramePr>
        <p:xfrm>
          <a:off x="179512" y="1988840"/>
          <a:ext cx="576064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12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8064" y="2780928"/>
            <a:ext cx="339490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1850417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22079043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173"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2120" y="4437112"/>
            <a:ext cx="3319167" cy="226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6192141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74815660"/>
              </p:ext>
            </p:extLst>
          </p:nvPr>
        </p:nvGraphicFramePr>
        <p:xfrm>
          <a:off x="251520" y="1700808"/>
          <a:ext cx="8713663" cy="27649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19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0152" y="4077072"/>
            <a:ext cx="21907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5616" y="4211974"/>
            <a:ext cx="3384376" cy="231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76672"/>
            <a:ext cx="5328592" cy="59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437112"/>
            <a:ext cx="2971793" cy="216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61" y="980728"/>
            <a:ext cx="2529855" cy="252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25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7644584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1047045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5597268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40565371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4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2200" y="2996952"/>
            <a:ext cx="25241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552" y="2915164"/>
            <a:ext cx="20478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TotalTime>
  <Words>304</Words>
  <Application>Microsoft Office PowerPoint</Application>
  <PresentationFormat>Diavoorstelling (4:3)</PresentationFormat>
  <Paragraphs>38</Paragraphs>
  <Slides>9</Slides>
  <Notes>0</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Mondriaan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LEVEN</dc:title>
  <dc:creator>ond</dc:creator>
  <cp:lastModifiedBy>Beheerder</cp:lastModifiedBy>
  <cp:revision>18</cp:revision>
  <dcterms:created xsi:type="dcterms:W3CDTF">2007-09-10T07:40:36Z</dcterms:created>
  <dcterms:modified xsi:type="dcterms:W3CDTF">2013-10-27T14:26:54Z</dcterms:modified>
</cp:coreProperties>
</file>